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78" r:id="rId5"/>
    <p:sldId id="263" r:id="rId6"/>
    <p:sldId id="276" r:id="rId7"/>
    <p:sldId id="279" r:id="rId8"/>
    <p:sldId id="264" r:id="rId9"/>
    <p:sldId id="277" r:id="rId10"/>
    <p:sldId id="271" r:id="rId11"/>
    <p:sldId id="265" r:id="rId12"/>
    <p:sldId id="266" r:id="rId13"/>
    <p:sldId id="274" r:id="rId14"/>
    <p:sldId id="270" r:id="rId15"/>
    <p:sldId id="269" r:id="rId16"/>
    <p:sldId id="273" r:id="rId17"/>
    <p:sldId id="272" r:id="rId18"/>
    <p:sldId id="275" r:id="rId19"/>
    <p:sldId id="30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B0D505-C993-6532-1588-558A17F9D080}" name="Terbish Tsendsuren" initials="TT" userId="S::tsendsuren@un.org::01ac52e2-acaa-4e6f-bbf6-c264e303a0e6" providerId="AD"/>
  <p188:author id="{C85A571E-215F-B39B-C6E5-738881FD8925}" name="Patricia Keays" initials="PK" userId="S::patricia.keays@un.org::c6196559-bdbb-4a86-a5b7-05eec1c8f113" providerId="AD"/>
  <p188:author id="{E72EB427-7264-8892-35B7-B65B21556884}" name="Lotta Hagman" initials="LH" userId="S::hagman@un.org::d6416cb5-e18c-4783-84b1-dc0e5cd678ba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111"/>
    <a:srgbClr val="0556A6"/>
    <a:srgbClr val="538135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56" autoAdjust="0"/>
  </p:normalViewPr>
  <p:slideViewPr>
    <p:cSldViewPr snapToGrid="0">
      <p:cViewPr varScale="1">
        <p:scale>
          <a:sx n="111" d="100"/>
          <a:sy n="111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616E8F10-6A67-485B-B02C-43D5C6F5C504}"/>
    <pc:docChg chg="modSld">
      <pc:chgData name="Brian Connolly" userId="3cc0afaf-3fd4-49d4-98eb-f7451fca2ae1" providerId="ADAL" clId="{616E8F10-6A67-485B-B02C-43D5C6F5C504}" dt="2024-12-11T01:22:38.773" v="52" actId="20577"/>
      <pc:docMkLst>
        <pc:docMk/>
      </pc:docMkLst>
      <pc:sldChg chg="modSp mod">
        <pc:chgData name="Brian Connolly" userId="3cc0afaf-3fd4-49d4-98eb-f7451fca2ae1" providerId="ADAL" clId="{616E8F10-6A67-485B-B02C-43D5C6F5C504}" dt="2024-12-11T01:12:44.721" v="37" actId="6549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616E8F10-6A67-485B-B02C-43D5C6F5C504}" dt="2024-12-11T01:17:12.957" v="50" actId="1036"/>
        <pc:sldMkLst>
          <pc:docMk/>
          <pc:sldMk cId="1248037880" sldId="264"/>
        </pc:sldMkLst>
      </pc:sldChg>
      <pc:sldChg chg="modSp mod">
        <pc:chgData name="Brian Connolly" userId="3cc0afaf-3fd4-49d4-98eb-f7451fca2ae1" providerId="ADAL" clId="{616E8F10-6A67-485B-B02C-43D5C6F5C504}" dt="2024-12-11T01:22:38.773" v="52" actId="20577"/>
        <pc:sldMkLst>
          <pc:docMk/>
          <pc:sldMk cId="3734738895" sldId="269"/>
        </pc:sldMkLst>
      </pc:sldChg>
      <pc:sldChg chg="modSp mod">
        <pc:chgData name="Brian Connolly" userId="3cc0afaf-3fd4-49d4-98eb-f7451fca2ae1" providerId="ADAL" clId="{616E8F10-6A67-485B-B02C-43D5C6F5C504}" dt="2024-12-11T01:11:23.234" v="1" actId="1076"/>
        <pc:sldMkLst>
          <pc:docMk/>
          <pc:sldMk cId="3694190173" sldId="276"/>
        </pc:sldMkLst>
      </pc:sldChg>
    </pc:docChg>
  </pc:docChgLst>
  <pc:docChgLst>
    <pc:chgData name="Brian Connolly" userId="3cc0afaf-3fd4-49d4-98eb-f7451fca2ae1" providerId="ADAL" clId="{AC30C84A-F7E7-4074-9A89-7566F568A792}"/>
    <pc:docChg chg="undo custSel modSld">
      <pc:chgData name="Brian Connolly" userId="3cc0afaf-3fd4-49d4-98eb-f7451fca2ae1" providerId="ADAL" clId="{AC30C84A-F7E7-4074-9A89-7566F568A792}" dt="2024-10-18T19:08:20.353" v="69" actId="20577"/>
      <pc:docMkLst>
        <pc:docMk/>
      </pc:docMkLst>
      <pc:sldChg chg="modSp mod">
        <pc:chgData name="Brian Connolly" userId="3cc0afaf-3fd4-49d4-98eb-f7451fca2ae1" providerId="ADAL" clId="{AC30C84A-F7E7-4074-9A89-7566F568A792}" dt="2024-10-08T15:19:36.221" v="60" actId="403"/>
        <pc:sldMkLst>
          <pc:docMk/>
          <pc:sldMk cId="3876915636" sldId="273"/>
        </pc:sldMkLst>
      </pc:sldChg>
      <pc:sldChg chg="modSp mod">
        <pc:chgData name="Brian Connolly" userId="3cc0afaf-3fd4-49d4-98eb-f7451fca2ae1" providerId="ADAL" clId="{AC30C84A-F7E7-4074-9A89-7566F568A792}" dt="2024-10-18T19:08:15.852" v="68" actId="1076"/>
        <pc:sldMkLst>
          <pc:docMk/>
          <pc:sldMk cId="2869453031" sldId="279"/>
        </pc:sldMkLst>
      </pc:sldChg>
      <pc:sldChg chg="modSp mod">
        <pc:chgData name="Brian Connolly" userId="3cc0afaf-3fd4-49d4-98eb-f7451fca2ae1" providerId="ADAL" clId="{AC30C84A-F7E7-4074-9A89-7566F568A792}" dt="2024-10-18T19:08:20.353" v="69" actId="20577"/>
        <pc:sldMkLst>
          <pc:docMk/>
          <pc:sldMk cId="2759214977" sldId="308"/>
        </pc:sldMkLst>
      </pc:sldChg>
    </pc:docChg>
  </pc:docChgLst>
  <pc:docChgLst>
    <pc:chgData name="Terbish Tsendsuren" userId="S::tsendsuren@un.org::01ac52e2-acaa-4e6f-bbf6-c264e303a0e6" providerId="AD" clId="Web-{0115230E-C22C-0FF0-1BA6-FCF9E7226D32}"/>
    <pc:docChg chg="mod modSld">
      <pc:chgData name="Terbish Tsendsuren" userId="S::tsendsuren@un.org::01ac52e2-acaa-4e6f-bbf6-c264e303a0e6" providerId="AD" clId="Web-{0115230E-C22C-0FF0-1BA6-FCF9E7226D32}" dt="2024-08-14T15:52:00.776" v="796" actId="20577"/>
      <pc:docMkLst>
        <pc:docMk/>
      </pc:docMkLst>
      <pc:sldChg chg="modSp">
        <pc:chgData name="Terbish Tsendsuren" userId="S::tsendsuren@un.org::01ac52e2-acaa-4e6f-bbf6-c264e303a0e6" providerId="AD" clId="Web-{0115230E-C22C-0FF0-1BA6-FCF9E7226D32}" dt="2024-08-14T15:04:56.641" v="109"/>
        <pc:sldMkLst>
          <pc:docMk/>
          <pc:sldMk cId="3900127704" sldId="263"/>
        </pc:sldMkLst>
      </pc:sldChg>
      <pc:sldChg chg="modSp">
        <pc:chgData name="Terbish Tsendsuren" userId="S::tsendsuren@un.org::01ac52e2-acaa-4e6f-bbf6-c264e303a0e6" providerId="AD" clId="Web-{0115230E-C22C-0FF0-1BA6-FCF9E7226D32}" dt="2024-08-14T15:17:07.340" v="353" actId="20577"/>
        <pc:sldMkLst>
          <pc:docMk/>
          <pc:sldMk cId="1248037880" sldId="264"/>
        </pc:sldMkLst>
      </pc:sldChg>
      <pc:sldChg chg="modSp">
        <pc:chgData name="Terbish Tsendsuren" userId="S::tsendsuren@un.org::01ac52e2-acaa-4e6f-bbf6-c264e303a0e6" providerId="AD" clId="Web-{0115230E-C22C-0FF0-1BA6-FCF9E7226D32}" dt="2024-08-14T15:24:52.888" v="400" actId="20577"/>
        <pc:sldMkLst>
          <pc:docMk/>
          <pc:sldMk cId="2298468430" sldId="265"/>
        </pc:sldMkLst>
      </pc:sldChg>
      <pc:sldChg chg="modSp">
        <pc:chgData name="Terbish Tsendsuren" userId="S::tsendsuren@un.org::01ac52e2-acaa-4e6f-bbf6-c264e303a0e6" providerId="AD" clId="Web-{0115230E-C22C-0FF0-1BA6-FCF9E7226D32}" dt="2024-08-14T15:28:14.146" v="425" actId="20577"/>
        <pc:sldMkLst>
          <pc:docMk/>
          <pc:sldMk cId="2291718862" sldId="266"/>
        </pc:sldMkLst>
      </pc:sldChg>
      <pc:sldChg chg="modSp">
        <pc:chgData name="Terbish Tsendsuren" userId="S::tsendsuren@un.org::01ac52e2-acaa-4e6f-bbf6-c264e303a0e6" providerId="AD" clId="Web-{0115230E-C22C-0FF0-1BA6-FCF9E7226D32}" dt="2024-08-14T15:37:34.463" v="634" actId="20577"/>
        <pc:sldMkLst>
          <pc:docMk/>
          <pc:sldMk cId="3734738895" sldId="269"/>
        </pc:sldMkLst>
      </pc:sldChg>
      <pc:sldChg chg="modSp">
        <pc:chgData name="Terbish Tsendsuren" userId="S::tsendsuren@un.org::01ac52e2-acaa-4e6f-bbf6-c264e303a0e6" providerId="AD" clId="Web-{0115230E-C22C-0FF0-1BA6-FCF9E7226D32}" dt="2024-08-14T15:32:50.390" v="462" actId="20577"/>
        <pc:sldMkLst>
          <pc:docMk/>
          <pc:sldMk cId="1177555119" sldId="270"/>
        </pc:sldMkLst>
      </pc:sldChg>
      <pc:sldChg chg="modSp">
        <pc:chgData name="Terbish Tsendsuren" userId="S::tsendsuren@un.org::01ac52e2-acaa-4e6f-bbf6-c264e303a0e6" providerId="AD" clId="Web-{0115230E-C22C-0FF0-1BA6-FCF9E7226D32}" dt="2024-08-14T15:42:07.770" v="639" actId="20577"/>
        <pc:sldMkLst>
          <pc:docMk/>
          <pc:sldMk cId="1368124437" sldId="272"/>
        </pc:sldMkLst>
      </pc:sldChg>
      <pc:sldChg chg="modSp">
        <pc:chgData name="Terbish Tsendsuren" userId="S::tsendsuren@un.org::01ac52e2-acaa-4e6f-bbf6-c264e303a0e6" providerId="AD" clId="Web-{0115230E-C22C-0FF0-1BA6-FCF9E7226D32}" dt="2024-08-14T15:27:53.754" v="418" actId="20577"/>
        <pc:sldMkLst>
          <pc:docMk/>
          <pc:sldMk cId="3943995610" sldId="274"/>
        </pc:sldMkLst>
      </pc:sldChg>
      <pc:sldChg chg="modSp">
        <pc:chgData name="Terbish Tsendsuren" userId="S::tsendsuren@un.org::01ac52e2-acaa-4e6f-bbf6-c264e303a0e6" providerId="AD" clId="Web-{0115230E-C22C-0FF0-1BA6-FCF9E7226D32}" dt="2024-08-14T15:52:00.776" v="796" actId="20577"/>
        <pc:sldMkLst>
          <pc:docMk/>
          <pc:sldMk cId="1655083808" sldId="275"/>
        </pc:sldMkLst>
      </pc:sldChg>
      <pc:sldChg chg="modSp">
        <pc:chgData name="Terbish Tsendsuren" userId="S::tsendsuren@un.org::01ac52e2-acaa-4e6f-bbf6-c264e303a0e6" providerId="AD" clId="Web-{0115230E-C22C-0FF0-1BA6-FCF9E7226D32}" dt="2024-08-14T15:13:55.317" v="316"/>
        <pc:sldMkLst>
          <pc:docMk/>
          <pc:sldMk cId="3694190173" sldId="276"/>
        </pc:sldMkLst>
      </pc:sldChg>
    </pc:docChg>
  </pc:docChgLst>
  <pc:docChgLst>
    <pc:chgData name="Brian Connolly" userId="3cc0afaf-3fd4-49d4-98eb-f7451fca2ae1" providerId="ADAL" clId="{6302BF38-7D68-4E3C-97F5-020BAEA30E6E}"/>
    <pc:docChg chg="custSel modSld modMainMaster">
      <pc:chgData name="Brian Connolly" userId="3cc0afaf-3fd4-49d4-98eb-f7451fca2ae1" providerId="ADAL" clId="{6302BF38-7D68-4E3C-97F5-020BAEA30E6E}" dt="2024-02-08T20:26:15.095" v="11" actId="404"/>
      <pc:docMkLst>
        <pc:docMk/>
      </pc:docMkLst>
      <pc:sldChg chg="delSp modSp mod">
        <pc:chgData name="Brian Connolly" userId="3cc0afaf-3fd4-49d4-98eb-f7451fca2ae1" providerId="ADAL" clId="{6302BF38-7D68-4E3C-97F5-020BAEA30E6E}" dt="2024-02-08T20:25:58.953" v="9" actId="255"/>
        <pc:sldMkLst>
          <pc:docMk/>
          <pc:sldMk cId="3900127704" sldId="263"/>
        </pc:sldMkLst>
      </pc:sldChg>
      <pc:sldMasterChg chg="modSldLayout">
        <pc:chgData name="Brian Connolly" userId="3cc0afaf-3fd4-49d4-98eb-f7451fca2ae1" providerId="ADAL" clId="{6302BF38-7D68-4E3C-97F5-020BAEA30E6E}" dt="2024-02-08T20:26:15.095" v="11" actId="404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6302BF38-7D68-4E3C-97F5-020BAEA30E6E}" dt="2024-02-08T20:26:15.095" v="11" actId="40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127B91DD-E308-483D-93E0-DD5E1DBF11D6}"/>
    <pc:docChg chg="custSel addSld modSld">
      <pc:chgData name="Brian Connolly" userId="3cc0afaf-3fd4-49d4-98eb-f7451fca2ae1" providerId="ADAL" clId="{127B91DD-E308-483D-93E0-DD5E1DBF11D6}" dt="2024-03-26T17:46:31.714" v="693" actId="20577"/>
      <pc:docMkLst>
        <pc:docMk/>
      </pc:docMkLst>
      <pc:sldChg chg="delSp modSp mod">
        <pc:chgData name="Brian Connolly" userId="3cc0afaf-3fd4-49d4-98eb-f7451fca2ae1" providerId="ADAL" clId="{127B91DD-E308-483D-93E0-DD5E1DBF11D6}" dt="2024-03-26T17:46:31.714" v="693" actId="20577"/>
        <pc:sldMkLst>
          <pc:docMk/>
          <pc:sldMk cId="2291718862" sldId="266"/>
        </pc:sldMkLst>
      </pc:sldChg>
      <pc:sldChg chg="addSp delSp modSp mod">
        <pc:chgData name="Brian Connolly" userId="3cc0afaf-3fd4-49d4-98eb-f7451fca2ae1" providerId="ADAL" clId="{127B91DD-E308-483D-93E0-DD5E1DBF11D6}" dt="2024-03-26T17:41:47.997" v="647" actId="255"/>
        <pc:sldMkLst>
          <pc:docMk/>
          <pc:sldMk cId="1289222706" sldId="271"/>
        </pc:sldMkLst>
      </pc:sldChg>
      <pc:sldChg chg="modSp add mod">
        <pc:chgData name="Brian Connolly" userId="3cc0afaf-3fd4-49d4-98eb-f7451fca2ae1" providerId="ADAL" clId="{127B91DD-E308-483D-93E0-DD5E1DBF11D6}" dt="2024-03-22T16:31:36.257" v="622" actId="20577"/>
        <pc:sldMkLst>
          <pc:docMk/>
          <pc:sldMk cId="1368124437" sldId="272"/>
        </pc:sldMkLst>
      </pc:sldChg>
    </pc:docChg>
  </pc:docChgLst>
  <pc:docChgLst>
    <pc:chgData name="Brian Connolly" userId="3cc0afaf-3fd4-49d4-98eb-f7451fca2ae1" providerId="ADAL" clId="{56FBDB8D-B6D6-453E-AE02-CC31358ECC7D}"/>
    <pc:docChg chg="undo custSel modSld">
      <pc:chgData name="Brian Connolly" userId="3cc0afaf-3fd4-49d4-98eb-f7451fca2ae1" providerId="ADAL" clId="{56FBDB8D-B6D6-453E-AE02-CC31358ECC7D}" dt="2023-11-08T19:47:03.820" v="785" actId="20577"/>
      <pc:docMkLst>
        <pc:docMk/>
      </pc:docMkLst>
      <pc:sldChg chg="addSp delSp modSp mod">
        <pc:chgData name="Brian Connolly" userId="3cc0afaf-3fd4-49d4-98eb-f7451fca2ae1" providerId="ADAL" clId="{56FBDB8D-B6D6-453E-AE02-CC31358ECC7D}" dt="2023-11-08T19:47:03.820" v="785" actId="20577"/>
        <pc:sldMkLst>
          <pc:docMk/>
          <pc:sldMk cId="2169450090" sldId="257"/>
        </pc:sldMkLst>
      </pc:sldChg>
    </pc:docChg>
  </pc:docChgLst>
  <pc:docChgLst>
    <pc:chgData name="Lotta Hagman" userId="d6416cb5-e18c-4783-84b1-dc0e5cd678ba" providerId="ADAL" clId="{ECB78027-37A3-4552-AC96-252638C90099}"/>
    <pc:docChg chg="modSld">
      <pc:chgData name="Lotta Hagman" userId="d6416cb5-e18c-4783-84b1-dc0e5cd678ba" providerId="ADAL" clId="{ECB78027-37A3-4552-AC96-252638C90099}" dt="2024-06-06T18:56:52.388" v="1" actId="20577"/>
      <pc:docMkLst>
        <pc:docMk/>
      </pc:docMkLst>
      <pc:sldChg chg="modSp mod">
        <pc:chgData name="Lotta Hagman" userId="d6416cb5-e18c-4783-84b1-dc0e5cd678ba" providerId="ADAL" clId="{ECB78027-37A3-4552-AC96-252638C90099}" dt="2024-06-06T18:56:52.388" v="1" actId="20577"/>
        <pc:sldMkLst>
          <pc:docMk/>
          <pc:sldMk cId="2291718862" sldId="266"/>
        </pc:sldMkLst>
      </pc:sldChg>
      <pc:sldChg chg="addCm">
        <pc:chgData name="Lotta Hagman" userId="d6416cb5-e18c-4783-84b1-dc0e5cd678ba" providerId="ADAL" clId="{ECB78027-37A3-4552-AC96-252638C90099}" dt="2024-06-06T18:55:59.453" v="0"/>
        <pc:sldMkLst>
          <pc:docMk/>
          <pc:sldMk cId="3734738895" sldId="26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Lotta Hagman" userId="d6416cb5-e18c-4783-84b1-dc0e5cd678ba" providerId="ADAL" clId="{ECB78027-37A3-4552-AC96-252638C90099}" dt="2024-06-06T18:55:59.453" v="0"/>
              <pc2:cmMkLst xmlns:pc2="http://schemas.microsoft.com/office/powerpoint/2019/9/main/command">
                <pc:docMk/>
                <pc:sldMk cId="3734738895" sldId="269"/>
                <pc2:cmMk id="{83E4AB96-487D-4A48-A96D-B5CDF021EE43}"/>
              </pc2:cmMkLst>
            </pc226:cmChg>
          </p:ext>
        </pc:extLst>
      </pc:sldChg>
    </pc:docChg>
  </pc:docChgLst>
  <pc:docChgLst>
    <pc:chgData name="Brian Connolly" userId="3cc0afaf-3fd4-49d4-98eb-f7451fca2ae1" providerId="ADAL" clId="{0E392AB8-76A6-468C-A919-A86E96392843}"/>
    <pc:docChg chg="undo custSel modSld">
      <pc:chgData name="Brian Connolly" userId="3cc0afaf-3fd4-49d4-98eb-f7451fca2ae1" providerId="ADAL" clId="{0E392AB8-76A6-468C-A919-A86E96392843}" dt="2023-11-17T17:53:09.254" v="105" actId="255"/>
      <pc:docMkLst>
        <pc:docMk/>
      </pc:docMkLst>
      <pc:sldChg chg="modSp mod">
        <pc:chgData name="Brian Connolly" userId="3cc0afaf-3fd4-49d4-98eb-f7451fca2ae1" providerId="ADAL" clId="{0E392AB8-76A6-468C-A919-A86E96392843}" dt="2023-11-17T17:53:09.254" v="105" actId="255"/>
        <pc:sldMkLst>
          <pc:docMk/>
          <pc:sldMk cId="3900127704" sldId="263"/>
        </pc:sldMkLst>
      </pc:sldChg>
    </pc:docChg>
  </pc:docChgLst>
  <pc:docChgLst>
    <pc:chgData name="gemma@ruffino.co.uk" userId="S::urn:spo:guest#gemma@ruffino.co.uk::" providerId="AD" clId="Web-{3BF89992-96C3-7B1E-E786-D873FAAFBE38}"/>
    <pc:docChg chg="modSld sldOrd">
      <pc:chgData name="gemma@ruffino.co.uk" userId="S::urn:spo:guest#gemma@ruffino.co.uk::" providerId="AD" clId="Web-{3BF89992-96C3-7B1E-E786-D873FAAFBE38}" dt="2024-12-10T14:24:27.390" v="42" actId="20577"/>
      <pc:docMkLst>
        <pc:docMk/>
      </pc:docMkLst>
      <pc:sldChg chg="modSp">
        <pc:chgData name="gemma@ruffino.co.uk" userId="S::urn:spo:guest#gemma@ruffino.co.uk::" providerId="AD" clId="Web-{3BF89992-96C3-7B1E-E786-D873FAAFBE38}" dt="2024-12-10T14:12:37.395" v="9" actId="20577"/>
        <pc:sldMkLst>
          <pc:docMk/>
          <pc:sldMk cId="1248037880" sldId="264"/>
        </pc:sldMkLst>
      </pc:sldChg>
      <pc:sldChg chg="modSp">
        <pc:chgData name="gemma@ruffino.co.uk" userId="S::urn:spo:guest#gemma@ruffino.co.uk::" providerId="AD" clId="Web-{3BF89992-96C3-7B1E-E786-D873FAAFBE38}" dt="2024-12-10T14:15:12.042" v="11" actId="20577"/>
        <pc:sldMkLst>
          <pc:docMk/>
          <pc:sldMk cId="2298468430" sldId="265"/>
        </pc:sldMkLst>
      </pc:sldChg>
      <pc:sldChg chg="modSp">
        <pc:chgData name="gemma@ruffino.co.uk" userId="S::urn:spo:guest#gemma@ruffino.co.uk::" providerId="AD" clId="Web-{3BF89992-96C3-7B1E-E786-D873FAAFBE38}" dt="2024-12-10T14:16:21.638" v="15" actId="20577"/>
        <pc:sldMkLst>
          <pc:docMk/>
          <pc:sldMk cId="2291718862" sldId="266"/>
        </pc:sldMkLst>
      </pc:sldChg>
      <pc:sldChg chg="modSp">
        <pc:chgData name="gemma@ruffino.co.uk" userId="S::urn:spo:guest#gemma@ruffino.co.uk::" providerId="AD" clId="Web-{3BF89992-96C3-7B1E-E786-D873FAAFBE38}" dt="2024-12-10T14:18:16.939" v="19" actId="20577"/>
        <pc:sldMkLst>
          <pc:docMk/>
          <pc:sldMk cId="3734738895" sldId="269"/>
        </pc:sldMkLst>
      </pc:sldChg>
      <pc:sldChg chg="modSp ord">
        <pc:chgData name="gemma@ruffino.co.uk" userId="S::urn:spo:guest#gemma@ruffino.co.uk::" providerId="AD" clId="Web-{3BF89992-96C3-7B1E-E786-D873FAAFBE38}" dt="2024-12-10T14:24:00.560" v="40" actId="20577"/>
        <pc:sldMkLst>
          <pc:docMk/>
          <pc:sldMk cId="1177555119" sldId="270"/>
        </pc:sldMkLst>
      </pc:sldChg>
      <pc:sldChg chg="modSp">
        <pc:chgData name="gemma@ruffino.co.uk" userId="S::urn:spo:guest#gemma@ruffino.co.uk::" providerId="AD" clId="Web-{3BF89992-96C3-7B1E-E786-D873FAAFBE38}" dt="2024-12-10T14:19:00.237" v="21" actId="20577"/>
        <pc:sldMkLst>
          <pc:docMk/>
          <pc:sldMk cId="1368124437" sldId="272"/>
        </pc:sldMkLst>
      </pc:sldChg>
      <pc:sldChg chg="modSp">
        <pc:chgData name="gemma@ruffino.co.uk" userId="S::urn:spo:guest#gemma@ruffino.co.uk::" providerId="AD" clId="Web-{3BF89992-96C3-7B1E-E786-D873FAAFBE38}" dt="2024-12-10T14:24:27.390" v="42" actId="20577"/>
        <pc:sldMkLst>
          <pc:docMk/>
          <pc:sldMk cId="3876915636" sldId="273"/>
        </pc:sldMkLst>
      </pc:sldChg>
      <pc:sldChg chg="modSp">
        <pc:chgData name="gemma@ruffino.co.uk" userId="S::urn:spo:guest#gemma@ruffino.co.uk::" providerId="AD" clId="Web-{3BF89992-96C3-7B1E-E786-D873FAAFBE38}" dt="2024-12-10T14:23:40.529" v="32" actId="20577"/>
        <pc:sldMkLst>
          <pc:docMk/>
          <pc:sldMk cId="3943995610" sldId="274"/>
        </pc:sldMkLst>
      </pc:sldChg>
      <pc:sldChg chg="modSp">
        <pc:chgData name="gemma@ruffino.co.uk" userId="S::urn:spo:guest#gemma@ruffino.co.uk::" providerId="AD" clId="Web-{3BF89992-96C3-7B1E-E786-D873FAAFBE38}" dt="2024-12-10T14:10:51.157" v="5"/>
        <pc:sldMkLst>
          <pc:docMk/>
          <pc:sldMk cId="3694190173" sldId="276"/>
        </pc:sldMkLst>
      </pc:sldChg>
    </pc:docChg>
  </pc:docChgLst>
  <pc:docChgLst>
    <pc:chgData name="Brian Connolly" userId="3cc0afaf-3fd4-49d4-98eb-f7451fca2ae1" providerId="ADAL" clId="{A0E301E3-16F6-4330-B644-361873A205BE}"/>
    <pc:docChg chg="undo custSel addSld delSld modSld sldOrd modMainMaster">
      <pc:chgData name="Brian Connolly" userId="3cc0afaf-3fd4-49d4-98eb-f7451fca2ae1" providerId="ADAL" clId="{A0E301E3-16F6-4330-B644-361873A205BE}" dt="2024-10-03T13:36:53.157" v="1094" actId="20577"/>
      <pc:docMkLst>
        <pc:docMk/>
      </pc:docMkLst>
      <pc:sldChg chg="addSp delSp modSp mod">
        <pc:chgData name="Brian Connolly" userId="3cc0afaf-3fd4-49d4-98eb-f7451fca2ae1" providerId="ADAL" clId="{A0E301E3-16F6-4330-B644-361873A205BE}" dt="2024-10-03T08:21:39.753" v="852" actId="1076"/>
        <pc:sldMkLst>
          <pc:docMk/>
          <pc:sldMk cId="1248037880" sldId="264"/>
        </pc:sldMkLst>
      </pc:sldChg>
      <pc:sldChg chg="modSp mod">
        <pc:chgData name="Brian Connolly" userId="3cc0afaf-3fd4-49d4-98eb-f7451fca2ae1" providerId="ADAL" clId="{A0E301E3-16F6-4330-B644-361873A205BE}" dt="2024-09-30T13:58:50.689" v="27" actId="208"/>
        <pc:sldMkLst>
          <pc:docMk/>
          <pc:sldMk cId="2298468430" sldId="265"/>
        </pc:sldMkLst>
      </pc:sldChg>
      <pc:sldChg chg="modSp mod">
        <pc:chgData name="Brian Connolly" userId="3cc0afaf-3fd4-49d4-98eb-f7451fca2ae1" providerId="ADAL" clId="{A0E301E3-16F6-4330-B644-361873A205BE}" dt="2024-09-30T14:06:50.545" v="139" actId="20577"/>
        <pc:sldMkLst>
          <pc:docMk/>
          <pc:sldMk cId="3734738895" sldId="269"/>
        </pc:sldMkLst>
      </pc:sldChg>
      <pc:sldChg chg="modSp">
        <pc:chgData name="Brian Connolly" userId="3cc0afaf-3fd4-49d4-98eb-f7451fca2ae1" providerId="ADAL" clId="{A0E301E3-16F6-4330-B644-361873A205BE}" dt="2024-09-30T14:00:00.384" v="57"/>
        <pc:sldMkLst>
          <pc:docMk/>
          <pc:sldMk cId="1177555119" sldId="270"/>
        </pc:sldMkLst>
      </pc:sldChg>
      <pc:sldChg chg="modSp mod">
        <pc:chgData name="Brian Connolly" userId="3cc0afaf-3fd4-49d4-98eb-f7451fca2ae1" providerId="ADAL" clId="{A0E301E3-16F6-4330-B644-361873A205BE}" dt="2024-09-30T14:15:14.173" v="358" actId="1076"/>
        <pc:sldMkLst>
          <pc:docMk/>
          <pc:sldMk cId="1368124437" sldId="272"/>
        </pc:sldMkLst>
      </pc:sldChg>
      <pc:sldChg chg="addSp modSp mod">
        <pc:chgData name="Brian Connolly" userId="3cc0afaf-3fd4-49d4-98eb-f7451fca2ae1" providerId="ADAL" clId="{A0E301E3-16F6-4330-B644-361873A205BE}" dt="2024-09-30T14:19:02.881" v="581" actId="14100"/>
        <pc:sldMkLst>
          <pc:docMk/>
          <pc:sldMk cId="3876915636" sldId="273"/>
        </pc:sldMkLst>
      </pc:sldChg>
      <pc:sldChg chg="modSp mod">
        <pc:chgData name="Brian Connolly" userId="3cc0afaf-3fd4-49d4-98eb-f7451fca2ae1" providerId="ADAL" clId="{A0E301E3-16F6-4330-B644-361873A205BE}" dt="2024-10-03T08:22:26.786" v="858" actId="12"/>
        <pc:sldMkLst>
          <pc:docMk/>
          <pc:sldMk cId="3943995610" sldId="274"/>
        </pc:sldMkLst>
      </pc:sldChg>
      <pc:sldChg chg="modSp mod">
        <pc:chgData name="Brian Connolly" userId="3cc0afaf-3fd4-49d4-98eb-f7451fca2ae1" providerId="ADAL" clId="{A0E301E3-16F6-4330-B644-361873A205BE}" dt="2024-09-30T14:16:27.526" v="375" actId="1076"/>
        <pc:sldMkLst>
          <pc:docMk/>
          <pc:sldMk cId="1655083808" sldId="275"/>
        </pc:sldMkLst>
      </pc:sldChg>
      <pc:sldChg chg="modSp mod">
        <pc:chgData name="Brian Connolly" userId="3cc0afaf-3fd4-49d4-98eb-f7451fca2ae1" providerId="ADAL" clId="{A0E301E3-16F6-4330-B644-361873A205BE}" dt="2024-10-03T08:21:14.220" v="834" actId="6549"/>
        <pc:sldMkLst>
          <pc:docMk/>
          <pc:sldMk cId="3694190173" sldId="276"/>
        </pc:sldMkLst>
      </pc:sldChg>
      <pc:sldChg chg="addSp modSp new mod ord">
        <pc:chgData name="Brian Connolly" userId="3cc0afaf-3fd4-49d4-98eb-f7451fca2ae1" providerId="ADAL" clId="{A0E301E3-16F6-4330-B644-361873A205BE}" dt="2024-10-03T08:21:09.883" v="832" actId="20578"/>
        <pc:sldMkLst>
          <pc:docMk/>
          <pc:sldMk cId="1571374375" sldId="278"/>
        </pc:sldMkLst>
      </pc:sldChg>
      <pc:sldChg chg="addSp modSp new mod">
        <pc:chgData name="Brian Connolly" userId="3cc0afaf-3fd4-49d4-98eb-f7451fca2ae1" providerId="ADAL" clId="{A0E301E3-16F6-4330-B644-361873A205BE}" dt="2024-10-03T13:36:53.157" v="1094" actId="20577"/>
        <pc:sldMkLst>
          <pc:docMk/>
          <pc:sldMk cId="2869453031" sldId="279"/>
        </pc:sldMkLst>
      </pc:sldChg>
      <pc:sldChg chg="modSp del mod">
        <pc:chgData name="Brian Connolly" userId="3cc0afaf-3fd4-49d4-98eb-f7451fca2ae1" providerId="ADAL" clId="{A0E301E3-16F6-4330-B644-361873A205BE}" dt="2024-10-03T13:35:13.010" v="875" actId="47"/>
        <pc:sldMkLst>
          <pc:docMk/>
          <pc:sldMk cId="2399830042" sldId="307"/>
        </pc:sldMkLst>
      </pc:sldChg>
      <pc:sldChg chg="modSp mod">
        <pc:chgData name="Brian Connolly" userId="3cc0afaf-3fd4-49d4-98eb-f7451fca2ae1" providerId="ADAL" clId="{A0E301E3-16F6-4330-B644-361873A205BE}" dt="2024-10-03T13:35:10.211" v="874" actId="20577"/>
        <pc:sldMkLst>
          <pc:docMk/>
          <pc:sldMk cId="2759214977" sldId="308"/>
        </pc:sldMkLst>
      </pc:sldChg>
      <pc:sldMasterChg chg="modSp mod">
        <pc:chgData name="Brian Connolly" userId="3cc0afaf-3fd4-49d4-98eb-f7451fca2ae1" providerId="ADAL" clId="{A0E301E3-16F6-4330-B644-361873A205BE}" dt="2024-09-30T13:37:23.680" v="1" actId="20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73FB2DD1-7C83-4620-A723-7598AA9AEF73}"/>
    <pc:docChg chg="modSld">
      <pc:chgData name="Brian Connolly" userId="3cc0afaf-3fd4-49d4-98eb-f7451fca2ae1" providerId="ADAL" clId="{73FB2DD1-7C83-4620-A723-7598AA9AEF73}" dt="2024-08-15T21:35:41.804" v="43" actId="1076"/>
      <pc:docMkLst>
        <pc:docMk/>
      </pc:docMkLst>
      <pc:sldChg chg="modSp mod">
        <pc:chgData name="Brian Connolly" userId="3cc0afaf-3fd4-49d4-98eb-f7451fca2ae1" providerId="ADAL" clId="{73FB2DD1-7C83-4620-A723-7598AA9AEF73}" dt="2024-08-15T21:28:39.863" v="5" actId="1036"/>
        <pc:sldMkLst>
          <pc:docMk/>
          <pc:sldMk cId="1248037880" sldId="264"/>
        </pc:sldMkLst>
      </pc:sldChg>
      <pc:sldChg chg="modSp mod">
        <pc:chgData name="Brian Connolly" userId="3cc0afaf-3fd4-49d4-98eb-f7451fca2ae1" providerId="ADAL" clId="{73FB2DD1-7C83-4620-A723-7598AA9AEF73}" dt="2024-08-15T21:33:31.421" v="42" actId="1076"/>
        <pc:sldMkLst>
          <pc:docMk/>
          <pc:sldMk cId="2298468430" sldId="265"/>
        </pc:sldMkLst>
      </pc:sldChg>
      <pc:sldChg chg="modSp mod">
        <pc:chgData name="Brian Connolly" userId="3cc0afaf-3fd4-49d4-98eb-f7451fca2ae1" providerId="ADAL" clId="{73FB2DD1-7C83-4620-A723-7598AA9AEF73}" dt="2024-08-15T21:35:41.804" v="43" actId="1076"/>
        <pc:sldMkLst>
          <pc:docMk/>
          <pc:sldMk cId="1177555119" sldId="270"/>
        </pc:sldMkLst>
      </pc:sldChg>
    </pc:docChg>
  </pc:docChgLst>
  <pc:docChgLst>
    <pc:chgData name="Brian Connolly" userId="3cc0afaf-3fd4-49d4-98eb-f7451fca2ae1" providerId="ADAL" clId="{AC07538F-F668-4B51-BBFB-18DCAF4B2A8A}"/>
    <pc:docChg chg="modSld">
      <pc:chgData name="Brian Connolly" userId="3cc0afaf-3fd4-49d4-98eb-f7451fca2ae1" providerId="ADAL" clId="{AC07538F-F668-4B51-BBFB-18DCAF4B2A8A}" dt="2024-10-21T15:33:04.754" v="21" actId="1076"/>
      <pc:docMkLst>
        <pc:docMk/>
      </pc:docMkLst>
      <pc:sldChg chg="modSp mod">
        <pc:chgData name="Brian Connolly" userId="3cc0afaf-3fd4-49d4-98eb-f7451fca2ae1" providerId="ADAL" clId="{AC07538F-F668-4B51-BBFB-18DCAF4B2A8A}" dt="2024-10-21T15:30:59.800" v="4" actId="1076"/>
        <pc:sldMkLst>
          <pc:docMk/>
          <pc:sldMk cId="1177555119" sldId="270"/>
        </pc:sldMkLst>
      </pc:sldChg>
      <pc:sldChg chg="modSp mod">
        <pc:chgData name="Brian Connolly" userId="3cc0afaf-3fd4-49d4-98eb-f7451fca2ae1" providerId="ADAL" clId="{AC07538F-F668-4B51-BBFB-18DCAF4B2A8A}" dt="2024-10-21T15:31:14.087" v="8" actId="1076"/>
        <pc:sldMkLst>
          <pc:docMk/>
          <pc:sldMk cId="1368124437" sldId="272"/>
        </pc:sldMkLst>
      </pc:sldChg>
      <pc:sldChg chg="addSp delSp modSp">
        <pc:chgData name="Brian Connolly" userId="3cc0afaf-3fd4-49d4-98eb-f7451fca2ae1" providerId="ADAL" clId="{AC07538F-F668-4B51-BBFB-18DCAF4B2A8A}" dt="2024-10-21T15:33:04.754" v="21" actId="1076"/>
        <pc:sldMkLst>
          <pc:docMk/>
          <pc:sldMk cId="1655083808" sldId="275"/>
        </pc:sldMkLst>
      </pc:sldChg>
    </pc:docChg>
  </pc:docChgLst>
  <pc:docChgLst>
    <pc:chgData name="Brian Connolly" userId="3cc0afaf-3fd4-49d4-98eb-f7451fca2ae1" providerId="ADAL" clId="{ADAD1564-3AD0-4E88-AA39-D078A525849A}"/>
    <pc:docChg chg="modSld">
      <pc:chgData name="Brian Connolly" userId="3cc0afaf-3fd4-49d4-98eb-f7451fca2ae1" providerId="ADAL" clId="{ADAD1564-3AD0-4E88-AA39-D078A525849A}" dt="2024-08-09T16:55:18.054" v="0" actId="208"/>
      <pc:docMkLst>
        <pc:docMk/>
      </pc:docMkLst>
      <pc:sldChg chg="modSp mod">
        <pc:chgData name="Brian Connolly" userId="3cc0afaf-3fd4-49d4-98eb-f7451fca2ae1" providerId="ADAL" clId="{ADAD1564-3AD0-4E88-AA39-D078A525849A}" dt="2024-08-09T16:55:18.054" v="0" actId="208"/>
        <pc:sldMkLst>
          <pc:docMk/>
          <pc:sldMk cId="1248037880" sldId="264"/>
        </pc:sldMkLst>
      </pc:sldChg>
    </pc:docChg>
  </pc:docChgLst>
  <pc:docChgLst>
    <pc:chgData name="Brian Connolly" userId="3cc0afaf-3fd4-49d4-98eb-f7451fca2ae1" providerId="ADAL" clId="{15BAF452-FECF-4CF2-A086-F93367084811}"/>
    <pc:docChg chg="undo custSel addSld modSld">
      <pc:chgData name="Brian Connolly" userId="3cc0afaf-3fd4-49d4-98eb-f7451fca2ae1" providerId="ADAL" clId="{15BAF452-FECF-4CF2-A086-F93367084811}" dt="2024-08-08T15:32:04.735" v="756"/>
      <pc:docMkLst>
        <pc:docMk/>
      </pc:docMkLst>
      <pc:sldChg chg="modSp mod">
        <pc:chgData name="Brian Connolly" userId="3cc0afaf-3fd4-49d4-98eb-f7451fca2ae1" providerId="ADAL" clId="{15BAF452-FECF-4CF2-A086-F93367084811}" dt="2024-08-08T13:22:19.762" v="1" actId="948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15BAF452-FECF-4CF2-A086-F93367084811}" dt="2024-08-08T13:33:38.515" v="316" actId="1035"/>
        <pc:sldMkLst>
          <pc:docMk/>
          <pc:sldMk cId="1248037880" sldId="264"/>
        </pc:sldMkLst>
      </pc:sldChg>
      <pc:sldChg chg="addSp modSp mod">
        <pc:chgData name="Brian Connolly" userId="3cc0afaf-3fd4-49d4-98eb-f7451fca2ae1" providerId="ADAL" clId="{15BAF452-FECF-4CF2-A086-F93367084811}" dt="2024-08-08T14:34:39.553" v="733" actId="1582"/>
        <pc:sldMkLst>
          <pc:docMk/>
          <pc:sldMk cId="2298468430" sldId="265"/>
        </pc:sldMkLst>
      </pc:sldChg>
      <pc:sldChg chg="modSp mod">
        <pc:chgData name="Brian Connolly" userId="3cc0afaf-3fd4-49d4-98eb-f7451fca2ae1" providerId="ADAL" clId="{15BAF452-FECF-4CF2-A086-F93367084811}" dt="2024-08-08T13:22:41.165" v="2" actId="948"/>
        <pc:sldMkLst>
          <pc:docMk/>
          <pc:sldMk cId="2291718862" sldId="266"/>
        </pc:sldMkLst>
      </pc:sldChg>
      <pc:sldChg chg="delSp modSp mod">
        <pc:chgData name="Brian Connolly" userId="3cc0afaf-3fd4-49d4-98eb-f7451fca2ae1" providerId="ADAL" clId="{15BAF452-FECF-4CF2-A086-F93367084811}" dt="2024-08-08T14:14:33.302" v="729" actId="1076"/>
        <pc:sldMkLst>
          <pc:docMk/>
          <pc:sldMk cId="1289222706" sldId="271"/>
        </pc:sldMkLst>
      </pc:sldChg>
      <pc:sldChg chg="addSp delSp modSp mod">
        <pc:chgData name="Brian Connolly" userId="3cc0afaf-3fd4-49d4-98eb-f7451fca2ae1" providerId="ADAL" clId="{15BAF452-FECF-4CF2-A086-F93367084811}" dt="2024-08-08T15:28:32.799" v="747"/>
        <pc:sldMkLst>
          <pc:docMk/>
          <pc:sldMk cId="1368124437" sldId="272"/>
        </pc:sldMkLst>
      </pc:sldChg>
      <pc:sldChg chg="addSp modSp">
        <pc:chgData name="Brian Connolly" userId="3cc0afaf-3fd4-49d4-98eb-f7451fca2ae1" providerId="ADAL" clId="{15BAF452-FECF-4CF2-A086-F93367084811}" dt="2024-08-08T15:32:04.735" v="756"/>
        <pc:sldMkLst>
          <pc:docMk/>
          <pc:sldMk cId="1655083808" sldId="275"/>
        </pc:sldMkLst>
      </pc:sldChg>
      <pc:sldChg chg="delSp modSp add mod">
        <pc:chgData name="Brian Connolly" userId="3cc0afaf-3fd4-49d4-98eb-f7451fca2ae1" providerId="ADAL" clId="{15BAF452-FECF-4CF2-A086-F93367084811}" dt="2024-08-08T13:39:18.399" v="673" actId="313"/>
        <pc:sldMkLst>
          <pc:docMk/>
          <pc:sldMk cId="3019831457" sldId="277"/>
        </pc:sldMkLst>
      </pc:sldChg>
    </pc:docChg>
  </pc:docChgLst>
  <pc:docChgLst>
    <pc:chgData name="Brian Connolly" userId="3cc0afaf-3fd4-49d4-98eb-f7451fca2ae1" providerId="ADAL" clId="{1B70BD92-4828-44E6-BDC3-35390FF4056A}"/>
    <pc:docChg chg="modSld modMainMaster">
      <pc:chgData name="Brian Connolly" userId="3cc0afaf-3fd4-49d4-98eb-f7451fca2ae1" providerId="ADAL" clId="{1B70BD92-4828-44E6-BDC3-35390FF4056A}" dt="2025-07-01T20:36:59.053" v="50" actId="14100"/>
      <pc:docMkLst>
        <pc:docMk/>
      </pc:docMkLst>
      <pc:sldChg chg="modSp mod">
        <pc:chgData name="Brian Connolly" userId="3cc0afaf-3fd4-49d4-98eb-f7451fca2ae1" providerId="ADAL" clId="{1B70BD92-4828-44E6-BDC3-35390FF4056A}" dt="2025-07-01T20:30:42.210" v="24" actId="1582"/>
        <pc:sldMkLst>
          <pc:docMk/>
          <pc:sldMk cId="2298468430" sldId="265"/>
        </pc:sldMkLst>
        <pc:cxnChg chg="mod">
          <ac:chgData name="Brian Connolly" userId="3cc0afaf-3fd4-49d4-98eb-f7451fca2ae1" providerId="ADAL" clId="{1B70BD92-4828-44E6-BDC3-35390FF4056A}" dt="2025-07-01T20:30:42.210" v="24" actId="1582"/>
          <ac:cxnSpMkLst>
            <pc:docMk/>
            <pc:sldMk cId="2298468430" sldId="265"/>
            <ac:cxnSpMk id="3" creationId="{DD23E298-76FF-75AE-3EED-612CB3EB5DFE}"/>
          </ac:cxnSpMkLst>
        </pc:cxnChg>
      </pc:sldChg>
      <pc:sldChg chg="modSp mod">
        <pc:chgData name="Brian Connolly" userId="3cc0afaf-3fd4-49d4-98eb-f7451fca2ae1" providerId="ADAL" clId="{1B70BD92-4828-44E6-BDC3-35390FF4056A}" dt="2025-07-01T20:34:43.752" v="26" actId="113"/>
        <pc:sldMkLst>
          <pc:docMk/>
          <pc:sldMk cId="1177555119" sldId="270"/>
        </pc:sldMkLst>
        <pc:spChg chg="mod">
          <ac:chgData name="Brian Connolly" userId="3cc0afaf-3fd4-49d4-98eb-f7451fca2ae1" providerId="ADAL" clId="{1B70BD92-4828-44E6-BDC3-35390FF4056A}" dt="2025-07-01T20:34:43.752" v="26" actId="113"/>
          <ac:spMkLst>
            <pc:docMk/>
            <pc:sldMk cId="1177555119" sldId="270"/>
            <ac:spMk id="4" creationId="{FAFEE3F3-220E-F5C3-7A92-9686CECCC38B}"/>
          </ac:spMkLst>
        </pc:spChg>
      </pc:sldChg>
      <pc:sldChg chg="modSp mod">
        <pc:chgData name="Brian Connolly" userId="3cc0afaf-3fd4-49d4-98eb-f7451fca2ae1" providerId="ADAL" clId="{1B70BD92-4828-44E6-BDC3-35390FF4056A}" dt="2025-07-01T20:36:59.053" v="50" actId="14100"/>
        <pc:sldMkLst>
          <pc:docMk/>
          <pc:sldMk cId="3876915636" sldId="273"/>
        </pc:sldMkLst>
        <pc:spChg chg="mod">
          <ac:chgData name="Brian Connolly" userId="3cc0afaf-3fd4-49d4-98eb-f7451fca2ae1" providerId="ADAL" clId="{1B70BD92-4828-44E6-BDC3-35390FF4056A}" dt="2025-07-01T20:36:44.397" v="46" actId="1038"/>
          <ac:spMkLst>
            <pc:docMk/>
            <pc:sldMk cId="3876915636" sldId="273"/>
            <ac:spMk id="4" creationId="{5E42FB72-170F-1816-D17A-54B23E75D577}"/>
          </ac:spMkLst>
        </pc:spChg>
        <pc:spChg chg="mod">
          <ac:chgData name="Brian Connolly" userId="3cc0afaf-3fd4-49d4-98eb-f7451fca2ae1" providerId="ADAL" clId="{1B70BD92-4828-44E6-BDC3-35390FF4056A}" dt="2025-07-01T20:36:52.062" v="48" actId="14100"/>
          <ac:spMkLst>
            <pc:docMk/>
            <pc:sldMk cId="3876915636" sldId="273"/>
            <ac:spMk id="5" creationId="{1B548CE2-D842-916B-8161-5931D761BC95}"/>
          </ac:spMkLst>
        </pc:spChg>
        <pc:spChg chg="mod">
          <ac:chgData name="Brian Connolly" userId="3cc0afaf-3fd4-49d4-98eb-f7451fca2ae1" providerId="ADAL" clId="{1B70BD92-4828-44E6-BDC3-35390FF4056A}" dt="2025-07-01T20:36:59.053" v="50" actId="14100"/>
          <ac:spMkLst>
            <pc:docMk/>
            <pc:sldMk cId="3876915636" sldId="273"/>
            <ac:spMk id="6" creationId="{B9915177-7890-7AA9-7C6D-DE3D22A6DAEF}"/>
          </ac:spMkLst>
        </pc:spChg>
        <pc:spChg chg="mod">
          <ac:chgData name="Brian Connolly" userId="3cc0afaf-3fd4-49d4-98eb-f7451fca2ae1" providerId="ADAL" clId="{1B70BD92-4828-44E6-BDC3-35390FF4056A}" dt="2025-07-01T20:36:08.501" v="28" actId="1076"/>
          <ac:spMkLst>
            <pc:docMk/>
            <pc:sldMk cId="3876915636" sldId="273"/>
            <ac:spMk id="13" creationId="{8DA6C741-18A8-1564-A1FC-B04F6FB6FA3A}"/>
          </ac:spMkLst>
        </pc:spChg>
        <pc:spChg chg="mod">
          <ac:chgData name="Brian Connolly" userId="3cc0afaf-3fd4-49d4-98eb-f7451fca2ae1" providerId="ADAL" clId="{1B70BD92-4828-44E6-BDC3-35390FF4056A}" dt="2025-07-01T20:36:11.973" v="29" actId="1076"/>
          <ac:spMkLst>
            <pc:docMk/>
            <pc:sldMk cId="3876915636" sldId="273"/>
            <ac:spMk id="14" creationId="{3290B61D-5360-1302-E95D-5F240DB41CA5}"/>
          </ac:spMkLst>
        </pc:spChg>
        <pc:spChg chg="mod">
          <ac:chgData name="Brian Connolly" userId="3cc0afaf-3fd4-49d4-98eb-f7451fca2ae1" providerId="ADAL" clId="{1B70BD92-4828-44E6-BDC3-35390FF4056A}" dt="2025-07-01T20:36:14.589" v="30" actId="1076"/>
          <ac:spMkLst>
            <pc:docMk/>
            <pc:sldMk cId="3876915636" sldId="273"/>
            <ac:spMk id="20" creationId="{2FB2DCC2-4737-5D13-1320-C2C24E040313}"/>
          </ac:spMkLst>
        </pc:spChg>
        <pc:spChg chg="mod">
          <ac:chgData name="Brian Connolly" userId="3cc0afaf-3fd4-49d4-98eb-f7451fca2ae1" providerId="ADAL" clId="{1B70BD92-4828-44E6-BDC3-35390FF4056A}" dt="2025-07-01T20:36:19.694" v="31" actId="1076"/>
          <ac:spMkLst>
            <pc:docMk/>
            <pc:sldMk cId="3876915636" sldId="273"/>
            <ac:spMk id="21" creationId="{5A2A77DC-BA3E-DA4B-634D-EB36B846964B}"/>
          </ac:spMkLst>
        </pc:spChg>
      </pc:sldChg>
      <pc:sldChg chg="modSp mod">
        <pc:chgData name="Brian Connolly" userId="3cc0afaf-3fd4-49d4-98eb-f7451fca2ae1" providerId="ADAL" clId="{1B70BD92-4828-44E6-BDC3-35390FF4056A}" dt="2025-07-01T20:24:55.103" v="20" actId="1076"/>
        <pc:sldMkLst>
          <pc:docMk/>
          <pc:sldMk cId="3694190173" sldId="276"/>
        </pc:sldMkLst>
        <pc:graphicFrameChg chg="mod modGraphic">
          <ac:chgData name="Brian Connolly" userId="3cc0afaf-3fd4-49d4-98eb-f7451fca2ae1" providerId="ADAL" clId="{1B70BD92-4828-44E6-BDC3-35390FF4056A}" dt="2025-07-01T20:24:55.103" v="20" actId="1076"/>
          <ac:graphicFrameMkLst>
            <pc:docMk/>
            <pc:sldMk cId="3694190173" sldId="276"/>
            <ac:graphicFrameMk id="2" creationId="{FDA9CA0B-4DF5-6C5A-3E3D-F207800A58EF}"/>
          </ac:graphicFrameMkLst>
        </pc:graphicFrameChg>
      </pc:sldChg>
      <pc:sldMasterChg chg="modSp mod">
        <pc:chgData name="Brian Connolly" userId="3cc0afaf-3fd4-49d4-98eb-f7451fca2ae1" providerId="ADAL" clId="{1B70BD92-4828-44E6-BDC3-35390FF4056A}" dt="2025-07-01T20:24:40.903" v="18" actId="20577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1B70BD92-4828-44E6-BDC3-35390FF4056A}" dt="2025-07-01T20:24:30.227" v="4" actId="121"/>
          <ac:spMkLst>
            <pc:docMk/>
            <pc:sldMasterMk cId="4131813110" sldId="2147483648"/>
            <ac:spMk id="3" creationId="{56AC9B90-DB18-582E-D7F1-6A7294E03B04}"/>
          </ac:spMkLst>
        </pc:spChg>
        <pc:spChg chg="mod">
          <ac:chgData name="Brian Connolly" userId="3cc0afaf-3fd4-49d4-98eb-f7451fca2ae1" providerId="ADAL" clId="{1B70BD92-4828-44E6-BDC3-35390FF4056A}" dt="2025-07-01T20:24:40.903" v="18" actId="20577"/>
          <ac:spMkLst>
            <pc:docMk/>
            <pc:sldMasterMk cId="4131813110" sldId="2147483648"/>
            <ac:spMk id="4" creationId="{C7438D33-640C-7081-092E-F6855C9794EA}"/>
          </ac:spMkLst>
        </pc:spChg>
      </pc:sldMasterChg>
    </pc:docChg>
  </pc:docChgLst>
  <pc:docChgLst>
    <pc:chgData name="Brian Connolly" userId="3cc0afaf-3fd4-49d4-98eb-f7451fca2ae1" providerId="ADAL" clId="{CBF57280-E985-43F5-906A-4FF0B1343CE3}"/>
    <pc:docChg chg="modSld">
      <pc:chgData name="Brian Connolly" userId="3cc0afaf-3fd4-49d4-98eb-f7451fca2ae1" providerId="ADAL" clId="{CBF57280-E985-43F5-906A-4FF0B1343CE3}" dt="2024-12-12T02:54:47.374" v="22" actId="1076"/>
      <pc:docMkLst>
        <pc:docMk/>
      </pc:docMkLst>
      <pc:sldChg chg="modSp mod">
        <pc:chgData name="Brian Connolly" userId="3cc0afaf-3fd4-49d4-98eb-f7451fca2ae1" providerId="ADAL" clId="{CBF57280-E985-43F5-906A-4FF0B1343CE3}" dt="2024-12-12T02:36:45.745" v="0" actId="1076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CBF57280-E985-43F5-906A-4FF0B1343CE3}" dt="2024-12-12T02:40:09.047" v="20" actId="1036"/>
        <pc:sldMkLst>
          <pc:docMk/>
          <pc:sldMk cId="2298468430" sldId="265"/>
        </pc:sldMkLst>
      </pc:sldChg>
      <pc:sldChg chg="modSp mod">
        <pc:chgData name="Brian Connolly" userId="3cc0afaf-3fd4-49d4-98eb-f7451fca2ae1" providerId="ADAL" clId="{CBF57280-E985-43F5-906A-4FF0B1343CE3}" dt="2024-12-12T02:54:47.374" v="22" actId="1076"/>
        <pc:sldMkLst>
          <pc:docMk/>
          <pc:sldMk cId="3734738895" sldId="269"/>
        </pc:sldMkLst>
      </pc:sldChg>
      <pc:sldChg chg="modSp mod">
        <pc:chgData name="Brian Connolly" userId="3cc0afaf-3fd4-49d4-98eb-f7451fca2ae1" providerId="ADAL" clId="{CBF57280-E985-43F5-906A-4FF0B1343CE3}" dt="2024-12-12T02:37:13.976" v="2" actId="1076"/>
        <pc:sldMkLst>
          <pc:docMk/>
          <pc:sldMk cId="3694190173" sldId="276"/>
        </pc:sldMkLst>
      </pc:sldChg>
      <pc:sldChg chg="modSp mod">
        <pc:chgData name="Brian Connolly" userId="3cc0afaf-3fd4-49d4-98eb-f7451fca2ae1" providerId="ADAL" clId="{CBF57280-E985-43F5-906A-4FF0B1343CE3}" dt="2024-12-12T02:50:53.788" v="21" actId="1076"/>
        <pc:sldMkLst>
          <pc:docMk/>
          <pc:sldMk cId="3019831457" sldId="277"/>
        </pc:sldMkLst>
      </pc:sldChg>
    </pc:docChg>
  </pc:docChgLst>
  <pc:docChgLst>
    <pc:chgData name="Brian Connolly" userId="3cc0afaf-3fd4-49d4-98eb-f7451fca2ae1" providerId="ADAL" clId="{9D878C76-FFA2-4554-84E7-DFE526C89981}"/>
    <pc:docChg chg="undo custSel addSld modSld modMainMaster">
      <pc:chgData name="Brian Connolly" userId="3cc0afaf-3fd4-49d4-98eb-f7451fca2ae1" providerId="ADAL" clId="{9D878C76-FFA2-4554-84E7-DFE526C89981}" dt="2024-07-12T16:23:10.348" v="688" actId="6549"/>
      <pc:docMkLst>
        <pc:docMk/>
      </pc:docMkLst>
      <pc:sldChg chg="addSp delSp modSp mod">
        <pc:chgData name="Brian Connolly" userId="3cc0afaf-3fd4-49d4-98eb-f7451fca2ae1" providerId="ADAL" clId="{9D878C76-FFA2-4554-84E7-DFE526C89981}" dt="2024-07-12T16:04:37.500" v="125" actId="478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9D878C76-FFA2-4554-84E7-DFE526C89981}" dt="2024-07-12T16:05:19.198" v="209" actId="20577"/>
        <pc:sldMkLst>
          <pc:docMk/>
          <pc:sldMk cId="1248037880" sldId="264"/>
        </pc:sldMkLst>
      </pc:sldChg>
      <pc:sldChg chg="addSp delSp modSp mod">
        <pc:chgData name="Brian Connolly" userId="3cc0afaf-3fd4-49d4-98eb-f7451fca2ae1" providerId="ADAL" clId="{9D878C76-FFA2-4554-84E7-DFE526C89981}" dt="2024-07-12T16:08:53.875" v="271" actId="2085"/>
        <pc:sldMkLst>
          <pc:docMk/>
          <pc:sldMk cId="2298468430" sldId="265"/>
        </pc:sldMkLst>
      </pc:sldChg>
      <pc:sldChg chg="addSp delSp modSp mod">
        <pc:chgData name="Brian Connolly" userId="3cc0afaf-3fd4-49d4-98eb-f7451fca2ae1" providerId="ADAL" clId="{9D878C76-FFA2-4554-84E7-DFE526C89981}" dt="2024-07-12T16:09:32.499" v="300" actId="113"/>
        <pc:sldMkLst>
          <pc:docMk/>
          <pc:sldMk cId="2291718862" sldId="266"/>
        </pc:sldMkLst>
      </pc:sldChg>
      <pc:sldChg chg="addSp delSp modSp mod delCm modCm">
        <pc:chgData name="Brian Connolly" userId="3cc0afaf-3fd4-49d4-98eb-f7451fca2ae1" providerId="ADAL" clId="{9D878C76-FFA2-4554-84E7-DFE526C89981}" dt="2024-07-12T16:23:10.348" v="688" actId="6549"/>
        <pc:sldMkLst>
          <pc:docMk/>
          <pc:sldMk cId="3734738895" sldId="26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rian Connolly" userId="3cc0afaf-3fd4-49d4-98eb-f7451fca2ae1" providerId="ADAL" clId="{9D878C76-FFA2-4554-84E7-DFE526C89981}" dt="2024-07-12T16:12:25.683" v="449"/>
              <pc2:cmMkLst xmlns:pc2="http://schemas.microsoft.com/office/powerpoint/2019/9/main/command">
                <pc:docMk/>
                <pc:sldMk cId="3734738895" sldId="269"/>
                <pc2:cmMk id="{83E4AB96-487D-4A48-A96D-B5CDF021EE43}"/>
              </pc2:cmMkLst>
            </pc226:cmChg>
          </p:ext>
        </pc:extLst>
      </pc:sldChg>
      <pc:sldChg chg="addSp delSp modSp mod">
        <pc:chgData name="Brian Connolly" userId="3cc0afaf-3fd4-49d4-98eb-f7451fca2ae1" providerId="ADAL" clId="{9D878C76-FFA2-4554-84E7-DFE526C89981}" dt="2024-07-12T16:11:27.307" v="362" actId="478"/>
        <pc:sldMkLst>
          <pc:docMk/>
          <pc:sldMk cId="1177555119" sldId="270"/>
        </pc:sldMkLst>
      </pc:sldChg>
      <pc:sldChg chg="addSp delSp modSp mod">
        <pc:chgData name="Brian Connolly" userId="3cc0afaf-3fd4-49d4-98eb-f7451fca2ae1" providerId="ADAL" clId="{9D878C76-FFA2-4554-84E7-DFE526C89981}" dt="2024-07-12T16:06:45.569" v="235" actId="478"/>
        <pc:sldMkLst>
          <pc:docMk/>
          <pc:sldMk cId="1289222706" sldId="271"/>
        </pc:sldMkLst>
      </pc:sldChg>
      <pc:sldChg chg="addSp delSp modSp mod">
        <pc:chgData name="Brian Connolly" userId="3cc0afaf-3fd4-49d4-98eb-f7451fca2ae1" providerId="ADAL" clId="{9D878C76-FFA2-4554-84E7-DFE526C89981}" dt="2024-07-12T16:12:59.530" v="541" actId="478"/>
        <pc:sldMkLst>
          <pc:docMk/>
          <pc:sldMk cId="1368124437" sldId="272"/>
        </pc:sldMkLst>
      </pc:sldChg>
      <pc:sldChg chg="addSp delSp modSp mod">
        <pc:chgData name="Brian Connolly" userId="3cc0afaf-3fd4-49d4-98eb-f7451fca2ae1" providerId="ADAL" clId="{9D878C76-FFA2-4554-84E7-DFE526C89981}" dt="2024-07-12T16:22:42.436" v="670"/>
        <pc:sldMkLst>
          <pc:docMk/>
          <pc:sldMk cId="3876915636" sldId="273"/>
        </pc:sldMkLst>
      </pc:sldChg>
      <pc:sldChg chg="addSp delSp modSp mod">
        <pc:chgData name="Brian Connolly" userId="3cc0afaf-3fd4-49d4-98eb-f7451fca2ae1" providerId="ADAL" clId="{9D878C76-FFA2-4554-84E7-DFE526C89981}" dt="2024-07-12T16:09:57.962" v="321" actId="478"/>
        <pc:sldMkLst>
          <pc:docMk/>
          <pc:sldMk cId="3943995610" sldId="274"/>
        </pc:sldMkLst>
      </pc:sldChg>
      <pc:sldChg chg="addSp delSp modSp mod">
        <pc:chgData name="Brian Connolly" userId="3cc0afaf-3fd4-49d4-98eb-f7451fca2ae1" providerId="ADAL" clId="{9D878C76-FFA2-4554-84E7-DFE526C89981}" dt="2024-07-12T16:15:25.562" v="583" actId="478"/>
        <pc:sldMkLst>
          <pc:docMk/>
          <pc:sldMk cId="1655083808" sldId="275"/>
        </pc:sldMkLst>
      </pc:sldChg>
      <pc:sldChg chg="delSp modSp add mod">
        <pc:chgData name="Brian Connolly" userId="3cc0afaf-3fd4-49d4-98eb-f7451fca2ae1" providerId="ADAL" clId="{9D878C76-FFA2-4554-84E7-DFE526C89981}" dt="2024-07-12T16:04:32.887" v="124" actId="20577"/>
        <pc:sldMkLst>
          <pc:docMk/>
          <pc:sldMk cId="3694190173" sldId="276"/>
        </pc:sldMkLst>
      </pc:sldChg>
      <pc:sldMasterChg chg="addSp delSp modSp mod modSldLayout">
        <pc:chgData name="Brian Connolly" userId="3cc0afaf-3fd4-49d4-98eb-f7451fca2ae1" providerId="ADAL" clId="{9D878C76-FFA2-4554-84E7-DFE526C89981}" dt="2024-07-12T16:02:58.829" v="84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9D878C76-FFA2-4554-84E7-DFE526C89981}" dt="2024-07-12T16:02:58.829" v="8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794E10B8-CAA4-4C62-93DC-ECD41A6D5CBE}"/>
    <pc:docChg chg="undo redo custSel addSld delSld modSld sldOrd modMainMaster">
      <pc:chgData name="Brian Connolly" userId="3cc0afaf-3fd4-49d4-98eb-f7451fca2ae1" providerId="ADAL" clId="{794E10B8-CAA4-4C62-93DC-ECD41A6D5CBE}" dt="2024-04-01T20:12:51.513" v="3930" actId="12"/>
      <pc:docMkLst>
        <pc:docMk/>
      </pc:docMkLst>
      <pc:sldChg chg="modSp mod">
        <pc:chgData name="Brian Connolly" userId="3cc0afaf-3fd4-49d4-98eb-f7451fca2ae1" providerId="ADAL" clId="{794E10B8-CAA4-4C62-93DC-ECD41A6D5CBE}" dt="2024-03-28T19:54:54.281" v="305" actId="404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794E10B8-CAA4-4C62-93DC-ECD41A6D5CBE}" dt="2024-03-28T19:55:04.768" v="311" actId="404"/>
        <pc:sldMkLst>
          <pc:docMk/>
          <pc:sldMk cId="2298468430" sldId="265"/>
        </pc:sldMkLst>
      </pc:sldChg>
      <pc:sldChg chg="modSp mod">
        <pc:chgData name="Brian Connolly" userId="3cc0afaf-3fd4-49d4-98eb-f7451fca2ae1" providerId="ADAL" clId="{794E10B8-CAA4-4C62-93DC-ECD41A6D5CBE}" dt="2024-03-28T19:55:07.368" v="313" actId="404"/>
        <pc:sldMkLst>
          <pc:docMk/>
          <pc:sldMk cId="2291718862" sldId="266"/>
        </pc:sldMkLst>
      </pc:sldChg>
      <pc:sldChg chg="modSp del mod">
        <pc:chgData name="Brian Connolly" userId="3cc0afaf-3fd4-49d4-98eb-f7451fca2ae1" providerId="ADAL" clId="{794E10B8-CAA4-4C62-93DC-ECD41A6D5CBE}" dt="2024-03-28T21:06:24.259" v="1050" actId="47"/>
        <pc:sldMkLst>
          <pc:docMk/>
          <pc:sldMk cId="682013656" sldId="267"/>
        </pc:sldMkLst>
      </pc:sldChg>
      <pc:sldChg chg="modSp del mod">
        <pc:chgData name="Brian Connolly" userId="3cc0afaf-3fd4-49d4-98eb-f7451fca2ae1" providerId="ADAL" clId="{794E10B8-CAA4-4C62-93DC-ECD41A6D5CBE}" dt="2024-03-28T21:06:23.619" v="1049" actId="47"/>
        <pc:sldMkLst>
          <pc:docMk/>
          <pc:sldMk cId="402625975" sldId="268"/>
        </pc:sldMkLst>
      </pc:sldChg>
      <pc:sldChg chg="addSp delSp modSp mod ord">
        <pc:chgData name="Brian Connolly" userId="3cc0afaf-3fd4-49d4-98eb-f7451fca2ae1" providerId="ADAL" clId="{794E10B8-CAA4-4C62-93DC-ECD41A6D5CBE}" dt="2024-04-01T19:52:10.339" v="2635"/>
        <pc:sldMkLst>
          <pc:docMk/>
          <pc:sldMk cId="3734738895" sldId="269"/>
        </pc:sldMkLst>
      </pc:sldChg>
      <pc:sldChg chg="addSp delSp modSp add mod ord">
        <pc:chgData name="Brian Connolly" userId="3cc0afaf-3fd4-49d4-98eb-f7451fca2ae1" providerId="ADAL" clId="{794E10B8-CAA4-4C62-93DC-ECD41A6D5CBE}" dt="2024-04-01T19:50:05.457" v="2633"/>
        <pc:sldMkLst>
          <pc:docMk/>
          <pc:sldMk cId="1177555119" sldId="270"/>
        </pc:sldMkLst>
      </pc:sldChg>
      <pc:sldChg chg="addSp delSp modSp add mod">
        <pc:chgData name="Brian Connolly" userId="3cc0afaf-3fd4-49d4-98eb-f7451fca2ae1" providerId="ADAL" clId="{794E10B8-CAA4-4C62-93DC-ECD41A6D5CBE}" dt="2024-04-01T19:33:11.046" v="2164" actId="1076"/>
        <pc:sldMkLst>
          <pc:docMk/>
          <pc:sldMk cId="1289222706" sldId="271"/>
        </pc:sldMkLst>
      </pc:sldChg>
      <pc:sldChg chg="addSp modSp mod">
        <pc:chgData name="Brian Connolly" userId="3cc0afaf-3fd4-49d4-98eb-f7451fca2ae1" providerId="ADAL" clId="{794E10B8-CAA4-4C62-93DC-ECD41A6D5CBE}" dt="2024-03-28T21:15:39.674" v="1406" actId="1076"/>
        <pc:sldMkLst>
          <pc:docMk/>
          <pc:sldMk cId="1368124437" sldId="272"/>
        </pc:sldMkLst>
      </pc:sldChg>
      <pc:sldChg chg="addSp delSp modSp add mod">
        <pc:chgData name="Brian Connolly" userId="3cc0afaf-3fd4-49d4-98eb-f7451fca2ae1" providerId="ADAL" clId="{794E10B8-CAA4-4C62-93DC-ECD41A6D5CBE}" dt="2024-04-01T20:12:51.513" v="3930" actId="12"/>
        <pc:sldMkLst>
          <pc:docMk/>
          <pc:sldMk cId="3876915636" sldId="273"/>
        </pc:sldMkLst>
      </pc:sldChg>
      <pc:sldChg chg="add del">
        <pc:chgData name="Brian Connolly" userId="3cc0afaf-3fd4-49d4-98eb-f7451fca2ae1" providerId="ADAL" clId="{794E10B8-CAA4-4C62-93DC-ECD41A6D5CBE}" dt="2024-03-28T21:02:00.860" v="1009" actId="2890"/>
        <pc:sldMkLst>
          <pc:docMk/>
          <pc:sldMk cId="1591628764" sldId="274"/>
        </pc:sldMkLst>
      </pc:sldChg>
      <pc:sldChg chg="delSp modSp add mod ord">
        <pc:chgData name="Brian Connolly" userId="3cc0afaf-3fd4-49d4-98eb-f7451fca2ae1" providerId="ADAL" clId="{794E10B8-CAA4-4C62-93DC-ECD41A6D5CBE}" dt="2024-04-01T19:49:09.985" v="2631" actId="113"/>
        <pc:sldMkLst>
          <pc:docMk/>
          <pc:sldMk cId="3943995610" sldId="274"/>
        </pc:sldMkLst>
      </pc:sldChg>
      <pc:sldChg chg="modSp add mod">
        <pc:chgData name="Brian Connolly" userId="3cc0afaf-3fd4-49d4-98eb-f7451fca2ae1" providerId="ADAL" clId="{794E10B8-CAA4-4C62-93DC-ECD41A6D5CBE}" dt="2024-03-28T21:17:52.829" v="1802" actId="20577"/>
        <pc:sldMkLst>
          <pc:docMk/>
          <pc:sldMk cId="1655083808" sldId="275"/>
        </pc:sldMkLst>
      </pc:sldChg>
      <pc:sldMasterChg chg="modSldLayout">
        <pc:chgData name="Brian Connolly" userId="3cc0afaf-3fd4-49d4-98eb-f7451fca2ae1" providerId="ADAL" clId="{794E10B8-CAA4-4C62-93DC-ECD41A6D5CBE}" dt="2024-03-18T18:26:07.208" v="275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794E10B8-CAA4-4C62-93DC-ECD41A6D5CBE}" dt="2024-03-18T18:26:07.208" v="275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BDD76918-D7F4-4CEB-89BC-8EB336608C6F}"/>
    <pc:docChg chg="custSel modSld modMainMaster">
      <pc:chgData name="Brian Connolly" userId="3cc0afaf-3fd4-49d4-98eb-f7451fca2ae1" providerId="ADAL" clId="{BDD76918-D7F4-4CEB-89BC-8EB336608C6F}" dt="2024-07-22T21:43:48.950" v="759" actId="6549"/>
      <pc:docMkLst>
        <pc:docMk/>
      </pc:docMkLst>
      <pc:sldChg chg="delSp modSp mod">
        <pc:chgData name="Brian Connolly" userId="3cc0afaf-3fd4-49d4-98eb-f7451fca2ae1" providerId="ADAL" clId="{BDD76918-D7F4-4CEB-89BC-8EB336608C6F}" dt="2024-07-22T21:31:02.870" v="223" actId="403"/>
        <pc:sldMkLst>
          <pc:docMk/>
          <pc:sldMk cId="1368124437" sldId="272"/>
        </pc:sldMkLst>
      </pc:sldChg>
      <pc:sldChg chg="delSp mod">
        <pc:chgData name="Brian Connolly" userId="3cc0afaf-3fd4-49d4-98eb-f7451fca2ae1" providerId="ADAL" clId="{BDD76918-D7F4-4CEB-89BC-8EB336608C6F}" dt="2024-07-22T21:30:20.125" v="211" actId="478"/>
        <pc:sldMkLst>
          <pc:docMk/>
          <pc:sldMk cId="3876915636" sldId="273"/>
        </pc:sldMkLst>
      </pc:sldChg>
      <pc:sldChg chg="delSp modSp mod">
        <pc:chgData name="Brian Connolly" userId="3cc0afaf-3fd4-49d4-98eb-f7451fca2ae1" providerId="ADAL" clId="{BDD76918-D7F4-4CEB-89BC-8EB336608C6F}" dt="2024-07-22T21:43:48.950" v="759" actId="6549"/>
        <pc:sldMkLst>
          <pc:docMk/>
          <pc:sldMk cId="3943995610" sldId="274"/>
        </pc:sldMkLst>
      </pc:sldChg>
      <pc:sldChg chg="delSp modSp mod">
        <pc:chgData name="Brian Connolly" userId="3cc0afaf-3fd4-49d4-98eb-f7451fca2ae1" providerId="ADAL" clId="{BDD76918-D7F4-4CEB-89BC-8EB336608C6F}" dt="2024-07-22T21:31:05.955" v="224" actId="403"/>
        <pc:sldMkLst>
          <pc:docMk/>
          <pc:sldMk cId="1655083808" sldId="275"/>
        </pc:sldMkLst>
      </pc:sldChg>
      <pc:sldChg chg="addSp delSp modSp mod">
        <pc:chgData name="Brian Connolly" userId="3cc0afaf-3fd4-49d4-98eb-f7451fca2ae1" providerId="ADAL" clId="{BDD76918-D7F4-4CEB-89BC-8EB336608C6F}" dt="2024-07-22T21:38:58.744" v="245" actId="948"/>
        <pc:sldMkLst>
          <pc:docMk/>
          <pc:sldMk cId="3694190173" sldId="276"/>
        </pc:sldMkLst>
      </pc:sldChg>
      <pc:sldMasterChg chg="delSp modSp mod modSldLayout">
        <pc:chgData name="Brian Connolly" userId="3cc0afaf-3fd4-49d4-98eb-f7451fca2ae1" providerId="ADAL" clId="{BDD76918-D7F4-4CEB-89BC-8EB336608C6F}" dt="2024-07-22T21:29:59.787" v="202" actId="207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BDD76918-D7F4-4CEB-89BC-8EB336608C6F}" dt="2024-07-22T21:29:00.047" v="6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6C8763C8-D61F-4623-8AFB-8DEABF9D965E}"/>
    <pc:docChg chg="undo custSel addSld modSld modMainMaster">
      <pc:chgData name="Brian Connolly" userId="3cc0afaf-3fd4-49d4-98eb-f7451fca2ae1" providerId="ADAL" clId="{6C8763C8-D61F-4623-8AFB-8DEABF9D965E}" dt="2024-02-22T16:53:59.859" v="2545" actId="113"/>
      <pc:docMkLst>
        <pc:docMk/>
      </pc:docMkLst>
      <pc:sldChg chg="modSp mod">
        <pc:chgData name="Brian Connolly" userId="3cc0afaf-3fd4-49d4-98eb-f7451fca2ae1" providerId="ADAL" clId="{6C8763C8-D61F-4623-8AFB-8DEABF9D965E}" dt="2024-02-22T14:41:17.692" v="736" actId="20577"/>
        <pc:sldMkLst>
          <pc:docMk/>
          <pc:sldMk cId="3900127704" sldId="263"/>
        </pc:sldMkLst>
      </pc:sldChg>
      <pc:sldChg chg="addSp modSp add mod">
        <pc:chgData name="Brian Connolly" userId="3cc0afaf-3fd4-49d4-98eb-f7451fca2ae1" providerId="ADAL" clId="{6C8763C8-D61F-4623-8AFB-8DEABF9D965E}" dt="2024-02-22T14:55:17.136" v="1444" actId="1076"/>
        <pc:sldMkLst>
          <pc:docMk/>
          <pc:sldMk cId="1248037880" sldId="264"/>
        </pc:sldMkLst>
      </pc:sldChg>
      <pc:sldChg chg="addSp delSp modSp add mod">
        <pc:chgData name="Brian Connolly" userId="3cc0afaf-3fd4-49d4-98eb-f7451fca2ae1" providerId="ADAL" clId="{6C8763C8-D61F-4623-8AFB-8DEABF9D965E}" dt="2024-02-22T15:04:01.242" v="2360" actId="113"/>
        <pc:sldMkLst>
          <pc:docMk/>
          <pc:sldMk cId="2291718862" sldId="266"/>
        </pc:sldMkLst>
      </pc:sldChg>
      <pc:sldChg chg="add">
        <pc:chgData name="Brian Connolly" userId="3cc0afaf-3fd4-49d4-98eb-f7451fca2ae1" providerId="ADAL" clId="{6C8763C8-D61F-4623-8AFB-8DEABF9D965E}" dt="2024-02-22T16:38:47.780" v="2361" actId="2890"/>
        <pc:sldMkLst>
          <pc:docMk/>
          <pc:sldMk cId="682013656" sldId="267"/>
        </pc:sldMkLst>
      </pc:sldChg>
      <pc:sldChg chg="add">
        <pc:chgData name="Brian Connolly" userId="3cc0afaf-3fd4-49d4-98eb-f7451fca2ae1" providerId="ADAL" clId="{6C8763C8-D61F-4623-8AFB-8DEABF9D965E}" dt="2024-02-22T16:43:46.721" v="2362" actId="2890"/>
        <pc:sldMkLst>
          <pc:docMk/>
          <pc:sldMk cId="402625975" sldId="268"/>
        </pc:sldMkLst>
      </pc:sldChg>
      <pc:sldChg chg="addSp delSp modSp add mod">
        <pc:chgData name="Brian Connolly" userId="3cc0afaf-3fd4-49d4-98eb-f7451fca2ae1" providerId="ADAL" clId="{6C8763C8-D61F-4623-8AFB-8DEABF9D965E}" dt="2024-02-22T16:53:59.859" v="2545" actId="113"/>
        <pc:sldMkLst>
          <pc:docMk/>
          <pc:sldMk cId="3734738895" sldId="269"/>
        </pc:sldMkLst>
      </pc:sldChg>
      <pc:sldMasterChg chg="modSldLayout">
        <pc:chgData name="Brian Connolly" userId="3cc0afaf-3fd4-49d4-98eb-f7451fca2ae1" providerId="ADAL" clId="{6C8763C8-D61F-4623-8AFB-8DEABF9D965E}" dt="2024-02-22T14:18:55.890" v="2" actId="404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6C8763C8-D61F-4623-8AFB-8DEABF9D965E}" dt="2024-02-22T14:18:55.890" v="2" actId="40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D36C6C82-33F1-4C53-A2D0-8C4B27297F59}"/>
    <pc:docChg chg="custSel modSld">
      <pc:chgData name="Brian Connolly" userId="3cc0afaf-3fd4-49d4-98eb-f7451fca2ae1" providerId="ADAL" clId="{D36C6C82-33F1-4C53-A2D0-8C4B27297F59}" dt="2024-08-09T01:01:33.498" v="254" actId="313"/>
      <pc:docMkLst>
        <pc:docMk/>
      </pc:docMkLst>
      <pc:sldChg chg="addSp modSp mod">
        <pc:chgData name="Brian Connolly" userId="3cc0afaf-3fd4-49d4-98eb-f7451fca2ae1" providerId="ADAL" clId="{D36C6C82-33F1-4C53-A2D0-8C4B27297F59}" dt="2024-08-09T00:51:28.586" v="4" actId="1076"/>
        <pc:sldMkLst>
          <pc:docMk/>
          <pc:sldMk cId="1177555119" sldId="270"/>
        </pc:sldMkLst>
      </pc:sldChg>
    </pc:docChg>
  </pc:docChgLst>
  <pc:docChgLst>
    <pc:chgData name="Lotta Hagman" userId="d6416cb5-e18c-4783-84b1-dc0e5cd678ba" providerId="ADAL" clId="{B213D7E0-DB63-4281-8474-E55E18BBA854}"/>
    <pc:docChg chg="modSld">
      <pc:chgData name="Lotta Hagman" userId="d6416cb5-e18c-4783-84b1-dc0e5cd678ba" providerId="ADAL" clId="{B213D7E0-DB63-4281-8474-E55E18BBA854}" dt="2024-10-08T15:04:53.305" v="9" actId="20577"/>
      <pc:docMkLst>
        <pc:docMk/>
      </pc:docMkLst>
      <pc:sldChg chg="modSp mod">
        <pc:chgData name="Lotta Hagman" userId="d6416cb5-e18c-4783-84b1-dc0e5cd678ba" providerId="ADAL" clId="{B213D7E0-DB63-4281-8474-E55E18BBA854}" dt="2024-10-08T15:04:53.305" v="9" actId="20577"/>
        <pc:sldMkLst>
          <pc:docMk/>
          <pc:sldMk cId="2291718862" sldId="26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18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658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8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774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/>
          </a:p>
        </p:txBody>
      </p:sp>
      <p:pic>
        <p:nvPicPr>
          <p:cNvPr id="2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EFBB16A-70E1-870B-895F-73A75C94EC4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6AC9B90-DB18-582E-D7F1-6A7294E03B04}"/>
              </a:ext>
            </a:extLst>
          </p:cNvPr>
          <p:cNvSpPr txBox="1"/>
          <p:nvPr userDrawn="1"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1.5 Implementing Security Council Mandates</a:t>
            </a:r>
            <a:endParaRPr lang="en-GB" sz="1100" b="1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7438D33-640C-7081-092E-F6855C9794EA}"/>
              </a:ext>
            </a:extLst>
          </p:cNvPr>
          <p:cNvSpPr txBox="1">
            <a:spLocks/>
          </p:cNvSpPr>
          <p:nvPr userDrawn="1"/>
        </p:nvSpPr>
        <p:spPr>
          <a:xfrm>
            <a:off x="696000" y="64565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  	                                                                                                                                                             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l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90B3B9-858A-D03B-84FB-BFD7237F771D}"/>
              </a:ext>
            </a:extLst>
          </p:cNvPr>
          <p:cNvSpPr txBox="1"/>
          <p:nvPr/>
        </p:nvSpPr>
        <p:spPr>
          <a:xfrm>
            <a:off x="1524000" y="2136339"/>
            <a:ext cx="9144000" cy="258532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1.5 Implementing Security Council Mandates</a:t>
            </a:r>
            <a:endParaRPr lang="en-US" sz="720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374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3BF723-754A-8C35-2781-FF7339FB0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8CBBB1-B4E0-4625-D5BB-B33603383D58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Mission Concept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36F5FF-63F5-D668-A5A7-4AF76D48C7D6}"/>
              </a:ext>
            </a:extLst>
          </p:cNvPr>
          <p:cNvSpPr txBox="1"/>
          <p:nvPr/>
        </p:nvSpPr>
        <p:spPr>
          <a:xfrm>
            <a:off x="1598645" y="1438354"/>
            <a:ext cx="9000000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The mission concept translates the mandate's political intent and leadership vision.</a:t>
            </a:r>
          </a:p>
          <a:p>
            <a:pPr marL="804545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Provides clarity, coherence and strategy</a:t>
            </a:r>
          </a:p>
          <a:p>
            <a:pPr marL="804545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Informs component-level planning for military, police and civilian components</a:t>
            </a:r>
          </a:p>
          <a:p>
            <a:pPr marL="804545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Contains the vision and focus of the mission</a:t>
            </a:r>
          </a:p>
          <a:p>
            <a:pPr marL="804545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Is a roadmap for organizing mission work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New missions at start-up must develop a mission concept.</a:t>
            </a:r>
          </a:p>
        </p:txBody>
      </p:sp>
    </p:spTree>
    <p:extLst>
      <p:ext uri="{BB962C8B-B14F-4D97-AF65-F5344CB8AC3E}">
        <p14:creationId xmlns:p14="http://schemas.microsoft.com/office/powerpoint/2010/main" val="3943995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B7AF05-4E70-2D2D-3B93-2B628D9FF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7005B0-6A44-A3D5-8CFA-C80AB26C3288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The Concept of Operations (CONOPS)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FEE3F3-220E-F5C3-7A92-9686CECCC38B}"/>
              </a:ext>
            </a:extLst>
          </p:cNvPr>
          <p:cNvSpPr txBox="1"/>
          <p:nvPr/>
        </p:nvSpPr>
        <p:spPr>
          <a:xfrm>
            <a:off x="1598645" y="1438354"/>
            <a:ext cx="9000000" cy="20928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</a:t>
            </a:r>
            <a:r>
              <a:rPr lang="en-US" sz="2000" b="1" dirty="0">
                <a:latin typeface="Verdana"/>
                <a:ea typeface="Verdana"/>
              </a:rPr>
              <a:t>CONOPS</a:t>
            </a:r>
            <a:r>
              <a:rPr lang="en-US" sz="2000" dirty="0">
                <a:latin typeface="Verdana"/>
                <a:ea typeface="Verdana"/>
              </a:rPr>
              <a:t> is based on the mission concept </a:t>
            </a:r>
            <a:endParaRPr lang="en-US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It outlines key security objectives, requirements and tasks for military and police components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Separate </a:t>
            </a:r>
            <a:r>
              <a:rPr lang="en-US" sz="2000" b="1" dirty="0">
                <a:latin typeface="Verdana"/>
                <a:ea typeface="Verdana"/>
              </a:rPr>
              <a:t>CONOPS</a:t>
            </a:r>
            <a:r>
              <a:rPr lang="en-US" sz="2000" dirty="0">
                <a:latin typeface="Verdana"/>
                <a:ea typeface="Verdana"/>
              </a:rPr>
              <a:t> for military and police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E49E46-A013-235E-EB54-14AA10581F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6999" y="3634930"/>
            <a:ext cx="6858000" cy="240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555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B7AF05-4E70-2D2D-3B93-2B628D9FF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53BE38-571D-B037-2030-F15037BBD45B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Results Based Budget (RBB)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A34854-67FA-60C3-D87E-AAA13C28679D}"/>
              </a:ext>
            </a:extLst>
          </p:cNvPr>
          <p:cNvSpPr txBox="1"/>
          <p:nvPr/>
        </p:nvSpPr>
        <p:spPr>
          <a:xfrm>
            <a:off x="1595999" y="2074783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Mission planning tool with aim to achieve results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Mission achieves results through the management of resources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RBB: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Outlines the expected results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Identifies the activities and resources 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Is used to measure performance</a:t>
            </a:r>
          </a:p>
        </p:txBody>
      </p:sp>
    </p:spTree>
    <p:extLst>
      <p:ext uri="{BB962C8B-B14F-4D97-AF65-F5344CB8AC3E}">
        <p14:creationId xmlns:p14="http://schemas.microsoft.com/office/powerpoint/2010/main" val="3734738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3BF723-754A-8C35-2781-FF7339FB0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0E5DC20-D4D6-4433-ECBC-E96046760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69350"/>
              </p:ext>
            </p:extLst>
          </p:nvPr>
        </p:nvGraphicFramePr>
        <p:xfrm>
          <a:off x="1219199" y="1351714"/>
          <a:ext cx="10146889" cy="5049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933">
                  <a:extLst>
                    <a:ext uri="{9D8B030D-6E8A-4147-A177-3AD203B41FA5}">
                      <a16:colId xmlns:a16="http://schemas.microsoft.com/office/drawing/2014/main" val="2318921750"/>
                    </a:ext>
                  </a:extLst>
                </a:gridCol>
                <a:gridCol w="423521">
                  <a:extLst>
                    <a:ext uri="{9D8B030D-6E8A-4147-A177-3AD203B41FA5}">
                      <a16:colId xmlns:a16="http://schemas.microsoft.com/office/drawing/2014/main" val="1026882045"/>
                    </a:ext>
                  </a:extLst>
                </a:gridCol>
                <a:gridCol w="2428740">
                  <a:extLst>
                    <a:ext uri="{9D8B030D-6E8A-4147-A177-3AD203B41FA5}">
                      <a16:colId xmlns:a16="http://schemas.microsoft.com/office/drawing/2014/main" val="1337682182"/>
                    </a:ext>
                  </a:extLst>
                </a:gridCol>
                <a:gridCol w="3791746">
                  <a:extLst>
                    <a:ext uri="{9D8B030D-6E8A-4147-A177-3AD203B41FA5}">
                      <a16:colId xmlns:a16="http://schemas.microsoft.com/office/drawing/2014/main" val="2280710173"/>
                    </a:ext>
                  </a:extLst>
                </a:gridCol>
                <a:gridCol w="3049949">
                  <a:extLst>
                    <a:ext uri="{9D8B030D-6E8A-4147-A177-3AD203B41FA5}">
                      <a16:colId xmlns:a16="http://schemas.microsoft.com/office/drawing/2014/main" val="2507399134"/>
                    </a:ext>
                  </a:extLst>
                </a:gridCol>
              </a:tblGrid>
              <a:tr h="562477">
                <a:tc rowSpan="6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EOSG Strategic Direction (SG Planning Directive)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3813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4373255"/>
                  </a:ext>
                </a:extLst>
              </a:tr>
              <a:tr h="7058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538135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8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UN-wide Planning (Mission with UN Partners)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002586"/>
                  </a:ext>
                </a:extLst>
              </a:tr>
              <a:tr h="895565">
                <a:tc vMerge="1">
                  <a:txBody>
                    <a:bodyPr/>
                    <a:lstStyle/>
                    <a:p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Strategic Direction /HQ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Strategic assessment report containing options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869276"/>
                  </a:ext>
                </a:extLst>
              </a:tr>
              <a:tr h="870195">
                <a:tc vMerge="1">
                  <a:txBody>
                    <a:bodyPr/>
                    <a:lstStyle/>
                    <a:p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SG Directive to senior leadership in the field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216084"/>
                  </a:ext>
                </a:extLst>
              </a:tr>
              <a:tr h="1119457">
                <a:tc vMerge="1">
                  <a:txBody>
                    <a:bodyPr/>
                    <a:lstStyle/>
                    <a:p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53813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UNSDCF as the common framework or ISF/equivalent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454026"/>
                  </a:ext>
                </a:extLst>
              </a:tr>
              <a:tr h="895565">
                <a:tc vMerge="1">
                  <a:txBody>
                    <a:bodyPr/>
                    <a:lstStyle/>
                    <a:p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53813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Entity budgets (should align with common plans)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44628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333B405-086C-78C5-5EF3-69384D594A4B}"/>
              </a:ext>
            </a:extLst>
          </p:cNvPr>
          <p:cNvSpPr txBox="1"/>
          <p:nvPr/>
        </p:nvSpPr>
        <p:spPr>
          <a:xfrm>
            <a:off x="4677376" y="2650159"/>
            <a:ext cx="36889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</a:rPr>
              <a:t>Mission-specific planning</a:t>
            </a:r>
          </a:p>
          <a:p>
            <a:pPr marL="285750" indent="-169863"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USGs PK planning directive</a:t>
            </a:r>
          </a:p>
          <a:p>
            <a:pPr marL="285750" indent="-169863"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Mission Mandate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8AA528-C968-E0FB-FF7F-1D4CC0DB96DA}"/>
              </a:ext>
            </a:extLst>
          </p:cNvPr>
          <p:cNvSpPr txBox="1"/>
          <p:nvPr/>
        </p:nvSpPr>
        <p:spPr>
          <a:xfrm>
            <a:off x="4490906" y="3596459"/>
            <a:ext cx="5641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</a:rPr>
              <a:t>Mission Concept</a:t>
            </a:r>
          </a:p>
          <a:p>
            <a:pPr algn="ctr"/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Military CONOPS | Police CONOPS | Support Concept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DA6C741-18A8-1564-A1FC-B04F6FB6FA3A}"/>
              </a:ext>
            </a:extLst>
          </p:cNvPr>
          <p:cNvSpPr/>
          <p:nvPr/>
        </p:nvSpPr>
        <p:spPr>
          <a:xfrm>
            <a:off x="9780929" y="2946893"/>
            <a:ext cx="1609198" cy="1080000"/>
          </a:xfrm>
          <a:prstGeom prst="ellipse">
            <a:avLst/>
          </a:prstGeom>
          <a:solidFill>
            <a:srgbClr val="055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latin typeface="Verdana" panose="020B0604030504040204" pitchFamily="34" charset="0"/>
                <a:ea typeface="Verdana" panose="020B0604030504040204" pitchFamily="34" charset="0"/>
              </a:rPr>
              <a:t>Broad Political Direction</a:t>
            </a:r>
          </a:p>
        </p:txBody>
      </p:sp>
      <p:sp>
        <p:nvSpPr>
          <p:cNvPr id="14" name="Arrow: Left 13">
            <a:extLst>
              <a:ext uri="{FF2B5EF4-FFF2-40B4-BE49-F238E27FC236}">
                <a16:creationId xmlns:a16="http://schemas.microsoft.com/office/drawing/2014/main" id="{3290B61D-5360-1302-E95D-5F240DB41CA5}"/>
              </a:ext>
            </a:extLst>
          </p:cNvPr>
          <p:cNvSpPr/>
          <p:nvPr/>
        </p:nvSpPr>
        <p:spPr>
          <a:xfrm>
            <a:off x="9383745" y="3260312"/>
            <a:ext cx="563880" cy="438912"/>
          </a:xfrm>
          <a:prstGeom prst="leftArrow">
            <a:avLst/>
          </a:prstGeom>
          <a:solidFill>
            <a:srgbClr val="055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2E3E82-BE57-4ACD-57FB-0F2A34AF5F6C}"/>
              </a:ext>
            </a:extLst>
          </p:cNvPr>
          <p:cNvSpPr txBox="1"/>
          <p:nvPr/>
        </p:nvSpPr>
        <p:spPr>
          <a:xfrm>
            <a:off x="5971898" y="5650447"/>
            <a:ext cx="3009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Results-based budget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4BCB6F-CFE9-05C0-4612-3C27DA44A4E1}"/>
              </a:ext>
            </a:extLst>
          </p:cNvPr>
          <p:cNvSpPr txBox="1"/>
          <p:nvPr/>
        </p:nvSpPr>
        <p:spPr>
          <a:xfrm>
            <a:off x="8110267" y="4670983"/>
            <a:ext cx="2720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</a:rPr>
              <a:t>Mission Plan</a:t>
            </a:r>
          </a:p>
          <a:p>
            <a:pPr algn="ctr"/>
            <a:r>
              <a:rPr lang="en-US" sz="1600" i="1" dirty="0">
                <a:latin typeface="Verdana" panose="020B0604030504040204" pitchFamily="34" charset="0"/>
                <a:ea typeface="Verdana" panose="020B0604030504040204" pitchFamily="34" charset="0"/>
              </a:rPr>
              <a:t>(CPAS where applicable)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3F6A3A-16EF-5FF5-ACF8-E5BEF7200B01}"/>
              </a:ext>
            </a:extLst>
          </p:cNvPr>
          <p:cNvSpPr txBox="1"/>
          <p:nvPr/>
        </p:nvSpPr>
        <p:spPr>
          <a:xfrm>
            <a:off x="4312635" y="4542631"/>
            <a:ext cx="426834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169863" defTabSz="18288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Mission-wide cross cutting strategies</a:t>
            </a:r>
          </a:p>
          <a:p>
            <a:pPr marL="285750" indent="-169863" defTabSz="18288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Component plans and work plans</a:t>
            </a:r>
          </a:p>
        </p:txBody>
      </p:sp>
      <p:sp>
        <p:nvSpPr>
          <p:cNvPr id="20" name="Arrow: Left 19">
            <a:extLst>
              <a:ext uri="{FF2B5EF4-FFF2-40B4-BE49-F238E27FC236}">
                <a16:creationId xmlns:a16="http://schemas.microsoft.com/office/drawing/2014/main" id="{2FB2DCC2-4737-5D13-1320-C2C24E040313}"/>
              </a:ext>
            </a:extLst>
          </p:cNvPr>
          <p:cNvSpPr/>
          <p:nvPr/>
        </p:nvSpPr>
        <p:spPr>
          <a:xfrm>
            <a:off x="10267005" y="4451527"/>
            <a:ext cx="563880" cy="438912"/>
          </a:xfrm>
          <a:prstGeom prst="leftArrow">
            <a:avLst/>
          </a:prstGeom>
          <a:solidFill>
            <a:srgbClr val="055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A2A77DC-BA3E-DA4B-634D-EB36B846964B}"/>
              </a:ext>
            </a:extLst>
          </p:cNvPr>
          <p:cNvSpPr/>
          <p:nvPr/>
        </p:nvSpPr>
        <p:spPr>
          <a:xfrm>
            <a:off x="10774158" y="4451527"/>
            <a:ext cx="1183860" cy="1210423"/>
          </a:xfrm>
          <a:prstGeom prst="roundRect">
            <a:avLst/>
          </a:prstGeom>
          <a:solidFill>
            <a:srgbClr val="055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latin typeface="Verdana" panose="020B0604030504040204" pitchFamily="34" charset="0"/>
                <a:ea typeface="Verdana" panose="020B0604030504040204" pitchFamily="34" charset="0"/>
              </a:rPr>
              <a:t>Political Strategy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47ABCA-3B21-3B44-0B74-AF419CDA47DF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National and International Planning Frameworks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42FB72-170F-1816-D17A-54B23E75D577}"/>
              </a:ext>
            </a:extLst>
          </p:cNvPr>
          <p:cNvSpPr txBox="1"/>
          <p:nvPr/>
        </p:nvSpPr>
        <p:spPr>
          <a:xfrm>
            <a:off x="312493" y="2901444"/>
            <a:ext cx="1740590" cy="584775"/>
          </a:xfrm>
          <a:prstGeom prst="rect">
            <a:avLst/>
          </a:prstGeom>
          <a:solidFill>
            <a:srgbClr val="53813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Strategic Direction/HQ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548CE2-D842-916B-8161-5931D761BC95}"/>
              </a:ext>
            </a:extLst>
          </p:cNvPr>
          <p:cNvSpPr txBox="1"/>
          <p:nvPr/>
        </p:nvSpPr>
        <p:spPr>
          <a:xfrm>
            <a:off x="312494" y="4816626"/>
            <a:ext cx="1740590" cy="338554"/>
          </a:xfrm>
          <a:prstGeom prst="rect">
            <a:avLst/>
          </a:prstGeom>
          <a:solidFill>
            <a:srgbClr val="538135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Verdana"/>
                <a:ea typeface="Verdana"/>
              </a:rPr>
              <a:t>Field-Based</a:t>
            </a:r>
            <a:endParaRPr lang="en-US" sz="1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915177-7890-7AA9-7C6D-DE3D22A6DAEF}"/>
              </a:ext>
            </a:extLst>
          </p:cNvPr>
          <p:cNvSpPr txBox="1"/>
          <p:nvPr/>
        </p:nvSpPr>
        <p:spPr>
          <a:xfrm>
            <a:off x="318116" y="5681225"/>
            <a:ext cx="1734967" cy="338554"/>
          </a:xfrm>
          <a:prstGeom prst="rect">
            <a:avLst/>
          </a:prstGeom>
          <a:solidFill>
            <a:srgbClr val="53813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3876915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B7AF05-4E70-2D2D-3B93-2B628D9FF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04640A-3886-5D28-517D-A49CB3D93EC4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Monitoring the Implementation of the Mandate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60C5C4-CB7D-C846-91C7-B18BE9DD084A}"/>
              </a:ext>
            </a:extLst>
          </p:cNvPr>
          <p:cNvSpPr txBox="1"/>
          <p:nvPr/>
        </p:nvSpPr>
        <p:spPr>
          <a:xfrm>
            <a:off x="1598645" y="1438354"/>
            <a:ext cx="9000000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Security Council monitors the implementation of the mandate through regular reports.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Security Council uses the reports to assess when an operation has completed its mandate and when to transition, draw down or withdraw.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9A07B3-D454-E11D-F418-59AB54F06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95600" y="3514702"/>
            <a:ext cx="6400800" cy="259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124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B7AF05-4E70-2D2D-3B93-2B628D9FF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F5A893-A50D-C7DC-810E-E7BE8BABAA75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Transition and Drawdown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211F48-7D4C-7FE4-A231-37076277554A}"/>
              </a:ext>
            </a:extLst>
          </p:cNvPr>
          <p:cNvSpPr txBox="1"/>
          <p:nvPr/>
        </p:nvSpPr>
        <p:spPr>
          <a:xfrm>
            <a:off x="1598645" y="143835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 Security Council decides on the withdrawal or drawdown. </a:t>
            </a:r>
            <a:endParaRPr lang="en-US" sz="2000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Defining success to conclude a mandate is harder for complex, multidimensional missions.</a:t>
            </a:r>
            <a:endParaRPr lang="en-GB" sz="2000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Transition means shifting to another configuration of support. It's a long</a:t>
            </a:r>
            <a:r>
              <a:rPr lang="en-US" sz="2000" dirty="0">
                <a:latin typeface="Verdana"/>
                <a:ea typeface="Verdana"/>
              </a:rPr>
              <a:t>-term process.</a:t>
            </a:r>
          </a:p>
        </p:txBody>
      </p:sp>
      <p:pic>
        <p:nvPicPr>
          <p:cNvPr id="3" name="Picture 2" descr="Haiti needs international peacekeepers for election, peace | Miami Herald">
            <a:extLst>
              <a:ext uri="{FF2B5EF4-FFF2-40B4-BE49-F238E27FC236}">
                <a16:creationId xmlns:a16="http://schemas.microsoft.com/office/drawing/2014/main" id="{7660F686-9E32-C33C-6905-A2208EAB9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3668590"/>
            <a:ext cx="4114800" cy="259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083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90B3B9-858A-D03B-84FB-BFD7237F771D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214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DA9CA0B-4DF5-6C5A-3E3D-F207800A58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272419"/>
              </p:ext>
            </p:extLst>
          </p:nvPr>
        </p:nvGraphicFramePr>
        <p:xfrm>
          <a:off x="1596000" y="1447800"/>
          <a:ext cx="8999999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To explain how Security Council mandates are set up, planned for in an integrated way and implemented in a UN peacekeeping operation.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Security Council mandates are the legal basis for a mission to carry out its activities.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Security Council mandate outlines specific tasks for peacekeepers – they can be vague as they reflect political compromises – however, they are important.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DA9CA0B-4DF5-6C5A-3E3D-F207800A58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79011"/>
              </p:ext>
            </p:extLst>
          </p:nvPr>
        </p:nvGraphicFramePr>
        <p:xfrm>
          <a:off x="1596000" y="1813560"/>
          <a:ext cx="8999999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US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marR="0" lvl="0" indent="-457200" algn="l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eriod"/>
                      </a:pPr>
                      <a:r>
                        <a:rPr lang="en-GB" sz="2000" b="0" i="0" u="none" strike="noStrike" noProof="0" dirty="0">
                          <a:solidFill>
                            <a:srgbClr val="000000"/>
                          </a:solidFill>
                          <a:latin typeface="Verdana"/>
                        </a:rPr>
                        <a:t>Explain the key role of a Security Council in setting the mandate for each peacekeeping mission, which is considered the legal framework.</a:t>
                      </a:r>
                    </a:p>
                    <a:p>
                      <a:pPr marL="457200" marR="0" lvl="0" indent="-45720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eriod"/>
                      </a:pPr>
                      <a:r>
                        <a:rPr lang="en-GB" sz="2000" b="0" i="0" u="none" strike="noStrike" noProof="0" dirty="0">
                          <a:solidFill>
                            <a:srgbClr val="000000"/>
                          </a:solidFill>
                          <a:latin typeface="Verdana"/>
                        </a:rPr>
                        <a:t>Describe the importance of the mission mandate in planning, implementing, monitoring and adjusting all activities. </a:t>
                      </a:r>
                      <a:endParaRPr lang="en-US" sz="2000" dirty="0">
                        <a:latin typeface="Verdana"/>
                      </a:endParaRPr>
                    </a:p>
                    <a:p>
                      <a:pPr marL="457200" marR="0" lvl="0" indent="-45720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eriod"/>
                      </a:pPr>
                      <a:r>
                        <a:rPr lang="en-GB" sz="2000" b="0" i="0" u="none" strike="noStrike" noProof="0" dirty="0">
                          <a:solidFill>
                            <a:srgbClr val="000000"/>
                          </a:solidFill>
                          <a:latin typeface="Verdana"/>
                        </a:rPr>
                        <a:t>Explain the whole-of-mission approach and how it enables the various aspects of an operation to be carried out successfully.</a:t>
                      </a:r>
                      <a:endParaRPr lang="en-GB" sz="2000" dirty="0"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4190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FB9AD1B-7438-D27F-E239-985DAF782E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851986"/>
              </p:ext>
            </p:extLst>
          </p:nvPr>
        </p:nvGraphicFramePr>
        <p:xfrm>
          <a:off x="1524000" y="2079000"/>
          <a:ext cx="9144000" cy="270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6025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7217975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Required Learning Activity 1.5.1: Linking the Mandate to the Conflict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  <a:cs typeface="Arial"/>
                        </a:rPr>
                        <a:t>Purpose: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Verdana"/>
                          <a:ea typeface="Verdana"/>
                          <a:cs typeface="Arial"/>
                        </a:rPr>
                        <a:t>To understand the design of Security Council mandates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Time: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  <a:latin typeface="Verdana"/>
                          <a:ea typeface="Verdana"/>
                        </a:rPr>
                        <a:t>10 minutes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9453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B9F4F6-53A0-0700-7901-C76A827EA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392AD3-AD1B-47A3-341B-BC93D5ADD0D7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Understand </a:t>
            </a:r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the Security Council Mandate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996120-BAAC-206F-24F9-FC6D73604842}"/>
              </a:ext>
            </a:extLst>
          </p:cNvPr>
          <p:cNvSpPr txBox="1"/>
          <p:nvPr/>
        </p:nvSpPr>
        <p:spPr>
          <a:xfrm>
            <a:off x="1598645" y="1438354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Why do peacekeepers need to understand the Security Council Mandate?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 mandate is a legal document that creates specific legal obligations that apply to all parties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Mandates are often based on political compromise between Security Council Members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 mandate is an official order, directive and authorization to take defined actions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E743D2-0AE5-275E-3360-F0FA5173A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599" y="4877734"/>
            <a:ext cx="64008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037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B9F4F6-53A0-0700-7901-C76A827EA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392AD3-AD1B-47A3-341B-BC93D5ADD0D7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Thematic Resolutions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996120-BAAC-206F-24F9-FC6D73604842}"/>
              </a:ext>
            </a:extLst>
          </p:cNvPr>
          <p:cNvSpPr txBox="1"/>
          <p:nvPr/>
        </p:nvSpPr>
        <p:spPr>
          <a:xfrm>
            <a:off x="1595999" y="1613118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Thematic resolutions strongly condemn: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Violations and abuse of universal human rights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Violence against all civilians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Torture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Gender-based and sexual violence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Recruiting and use of children by armed forces and groups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Human trafficking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Intentional denial of humanitarian assistance</a:t>
            </a:r>
          </a:p>
        </p:txBody>
      </p:sp>
    </p:spTree>
    <p:extLst>
      <p:ext uri="{BB962C8B-B14F-4D97-AF65-F5344CB8AC3E}">
        <p14:creationId xmlns:p14="http://schemas.microsoft.com/office/powerpoint/2010/main" val="3019831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B9F4F6-53A0-0700-7901-C76A827EA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2807E4A6-B0B7-3911-8B85-8627052481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85839" y="1750178"/>
            <a:ext cx="3780891" cy="3688871"/>
          </a:xfrm>
          <a:prstGeom prst="ellipse">
            <a:avLst/>
          </a:prstGeom>
          <a:noFill/>
          <a:ln w="193675">
            <a:solidFill>
              <a:schemeClr val="bg1">
                <a:lumMod val="75000"/>
              </a:schemeClr>
            </a:solidFill>
            <a:beve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968750"/>
                      <a:gd name="connsiteY0" fmla="*/ 1984375 h 3968750"/>
                      <a:gd name="connsiteX1" fmla="*/ 1984375 w 3968750"/>
                      <a:gd name="connsiteY1" fmla="*/ 0 h 3968750"/>
                      <a:gd name="connsiteX2" fmla="*/ 3968750 w 3968750"/>
                      <a:gd name="connsiteY2" fmla="*/ 1984375 h 3968750"/>
                      <a:gd name="connsiteX3" fmla="*/ 1984375 w 3968750"/>
                      <a:gd name="connsiteY3" fmla="*/ 3968750 h 3968750"/>
                      <a:gd name="connsiteX4" fmla="*/ 0 w 3968750"/>
                      <a:gd name="connsiteY4" fmla="*/ 1984375 h 3968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8750" h="3968750" extrusionOk="0">
                        <a:moveTo>
                          <a:pt x="0" y="1984375"/>
                        </a:moveTo>
                        <a:cubicBezTo>
                          <a:pt x="-170570" y="783224"/>
                          <a:pt x="703777" y="69305"/>
                          <a:pt x="1984375" y="0"/>
                        </a:cubicBezTo>
                        <a:cubicBezTo>
                          <a:pt x="3366186" y="60183"/>
                          <a:pt x="3863658" y="891777"/>
                          <a:pt x="3968750" y="1984375"/>
                        </a:cubicBezTo>
                        <a:cubicBezTo>
                          <a:pt x="3876921" y="3169991"/>
                          <a:pt x="3073332" y="4007346"/>
                          <a:pt x="1984375" y="3968750"/>
                        </a:cubicBezTo>
                        <a:cubicBezTo>
                          <a:pt x="779333" y="3909058"/>
                          <a:pt x="158412" y="3156006"/>
                          <a:pt x="0" y="198437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endParaRPr lang="en-GB" sz="135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109C75A-E117-B6D5-51E7-5702F730E5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09236" y="2828414"/>
            <a:ext cx="1534100" cy="153239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GB" sz="1500" b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Mission Planner / Unit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15FFE1FA-D2F7-0948-0AF4-1EB5304965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90966" y="1876915"/>
            <a:ext cx="2287984" cy="463123"/>
          </a:xfrm>
          <a:prstGeom prst="roundRect">
            <a:avLst>
              <a:gd name="adj" fmla="val 50000"/>
            </a:avLst>
          </a:prstGeom>
          <a:solidFill>
            <a:srgbClr val="AA0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GB" sz="1250" b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 CONCEPT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63D5372-66EB-1AFE-AD3B-7E1B45956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66942" y="1810837"/>
            <a:ext cx="587375" cy="58737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endParaRPr lang="en-GB" sz="135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489315F-CBB3-869E-9736-0D0F4C500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20109" y="3968246"/>
            <a:ext cx="2287984" cy="46312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GB" sz="1250" b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3E61169-1C77-C9F1-01C4-A5F8D8FFC7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93383" y="3906117"/>
            <a:ext cx="587375" cy="587375"/>
          </a:xfrm>
          <a:prstGeom prst="ellipse">
            <a:avLst/>
          </a:prstGeom>
          <a:solidFill>
            <a:srgbClr val="33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endParaRPr lang="en-GB" sz="135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36A01FCC-7D39-9B0E-7597-2E36106664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78748" y="5268147"/>
            <a:ext cx="2287984" cy="463123"/>
          </a:xfrm>
          <a:prstGeom prst="roundRect">
            <a:avLst>
              <a:gd name="adj" fmla="val 5000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GB" sz="1250" b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BUDGET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16A41CC-B80A-B6B7-A1E7-FAD7927EE2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08557" y="5206018"/>
            <a:ext cx="587375" cy="58737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endParaRPr lang="en-GB" sz="135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CB3783BE-0D99-B123-A82B-614CE9784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59973" y="1867762"/>
            <a:ext cx="2206120" cy="463123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CA" sz="1250" b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DECISION</a:t>
            </a:r>
            <a:endParaRPr lang="en-GB" sz="1250" b="1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05297FC-EE0F-DF39-4184-A277E98B8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70770" y="1814869"/>
            <a:ext cx="566359" cy="5873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endParaRPr lang="en-GB" sz="135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4793F85-4EB8-1D8A-CD85-B9E52EBC5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85845" y="3085553"/>
            <a:ext cx="587375" cy="58737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endParaRPr lang="en-GB" sz="135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05AA5889-7BE9-D3A1-C6E9-2177095A5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94392" y="4489232"/>
            <a:ext cx="2287984" cy="463123"/>
          </a:xfrm>
          <a:prstGeom prst="roundRect">
            <a:avLst>
              <a:gd name="adj" fmla="val 50000"/>
            </a:avLst>
          </a:prstGeom>
          <a:solidFill>
            <a:srgbClr val="B267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71458">
              <a:defRPr/>
            </a:pPr>
            <a:r>
              <a:rPr lang="en-GB" sz="1000" b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   </a:t>
            </a:r>
            <a:r>
              <a:rPr lang="en-GB" sz="1250" b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IMPLEMENTATION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B6C7223-177F-969F-5953-E0136D997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73519" y="4427597"/>
            <a:ext cx="587375" cy="58737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endParaRPr lang="en-GB" sz="135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45" name="Group 44" descr="Icons of bar chart and line graph.">
            <a:extLst>
              <a:ext uri="{FF2B5EF4-FFF2-40B4-BE49-F238E27FC236}">
                <a16:creationId xmlns:a16="http://schemas.microsoft.com/office/drawing/2014/main" id="{07B0A051-16BF-B8B5-9FDA-9AF00158672F}"/>
              </a:ext>
            </a:extLst>
          </p:cNvPr>
          <p:cNvGrpSpPr/>
          <p:nvPr/>
        </p:nvGrpSpPr>
        <p:grpSpPr>
          <a:xfrm>
            <a:off x="3830400" y="3229843"/>
            <a:ext cx="301135" cy="279393"/>
            <a:chOff x="4319588" y="2492375"/>
            <a:chExt cx="287338" cy="287338"/>
          </a:xfrm>
          <a:solidFill>
            <a:schemeClr val="bg1"/>
          </a:solidFill>
        </p:grpSpPr>
        <p:sp>
          <p:nvSpPr>
            <p:cNvPr id="46" name="Freeform 372">
              <a:extLst>
                <a:ext uri="{FF2B5EF4-FFF2-40B4-BE49-F238E27FC236}">
                  <a16:creationId xmlns:a16="http://schemas.microsoft.com/office/drawing/2014/main" id="{737E7B8F-4EFF-3472-F8EB-230519E0D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7" name="Freeform 373">
              <a:extLst>
                <a:ext uri="{FF2B5EF4-FFF2-40B4-BE49-F238E27FC236}">
                  <a16:creationId xmlns:a16="http://schemas.microsoft.com/office/drawing/2014/main" id="{2887A653-38A8-FA2A-D135-97ACCF76F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48" name="Freeform 4665" descr="Icon of graph. ">
            <a:extLst>
              <a:ext uri="{FF2B5EF4-FFF2-40B4-BE49-F238E27FC236}">
                <a16:creationId xmlns:a16="http://schemas.microsoft.com/office/drawing/2014/main" id="{12D6FCED-94AC-CF11-8424-2C1AE3D69763}"/>
              </a:ext>
            </a:extLst>
          </p:cNvPr>
          <p:cNvSpPr>
            <a:spLocks/>
          </p:cNvSpPr>
          <p:nvPr/>
        </p:nvSpPr>
        <p:spPr bwMode="auto">
          <a:xfrm>
            <a:off x="6937599" y="1984772"/>
            <a:ext cx="247254" cy="246869"/>
          </a:xfrm>
          <a:custGeom>
            <a:avLst/>
            <a:gdLst>
              <a:gd name="T0" fmla="*/ 761 w 904"/>
              <a:gd name="T1" fmla="*/ 213 h 903"/>
              <a:gd name="T2" fmla="*/ 754 w 904"/>
              <a:gd name="T3" fmla="*/ 225 h 903"/>
              <a:gd name="T4" fmla="*/ 576 w 904"/>
              <a:gd name="T5" fmla="*/ 277 h 903"/>
              <a:gd name="T6" fmla="*/ 498 w 904"/>
              <a:gd name="T7" fmla="*/ 298 h 903"/>
              <a:gd name="T8" fmla="*/ 431 w 904"/>
              <a:gd name="T9" fmla="*/ 329 h 903"/>
              <a:gd name="T10" fmla="*/ 578 w 904"/>
              <a:gd name="T11" fmla="*/ 170 h 903"/>
              <a:gd name="T12" fmla="*/ 618 w 904"/>
              <a:gd name="T13" fmla="*/ 180 h 903"/>
              <a:gd name="T14" fmla="*/ 661 w 904"/>
              <a:gd name="T15" fmla="*/ 169 h 903"/>
              <a:gd name="T16" fmla="*/ 693 w 904"/>
              <a:gd name="T17" fmla="*/ 141 h 903"/>
              <a:gd name="T18" fmla="*/ 707 w 904"/>
              <a:gd name="T19" fmla="*/ 99 h 903"/>
              <a:gd name="T20" fmla="*/ 701 w 904"/>
              <a:gd name="T21" fmla="*/ 55 h 903"/>
              <a:gd name="T22" fmla="*/ 676 w 904"/>
              <a:gd name="T23" fmla="*/ 20 h 903"/>
              <a:gd name="T24" fmla="*/ 636 w 904"/>
              <a:gd name="T25" fmla="*/ 2 h 903"/>
              <a:gd name="T26" fmla="*/ 591 w 904"/>
              <a:gd name="T27" fmla="*/ 4 h 903"/>
              <a:gd name="T28" fmla="*/ 554 w 904"/>
              <a:gd name="T29" fmla="*/ 25 h 903"/>
              <a:gd name="T30" fmla="*/ 531 w 904"/>
              <a:gd name="T31" fmla="*/ 63 h 903"/>
              <a:gd name="T32" fmla="*/ 532 w 904"/>
              <a:gd name="T33" fmla="*/ 118 h 903"/>
              <a:gd name="T34" fmla="*/ 369 w 904"/>
              <a:gd name="T35" fmla="*/ 289 h 903"/>
              <a:gd name="T36" fmla="*/ 325 w 904"/>
              <a:gd name="T37" fmla="*/ 289 h 903"/>
              <a:gd name="T38" fmla="*/ 294 w 904"/>
              <a:gd name="T39" fmla="*/ 308 h 903"/>
              <a:gd name="T40" fmla="*/ 275 w 904"/>
              <a:gd name="T41" fmla="*/ 338 h 903"/>
              <a:gd name="T42" fmla="*/ 275 w 904"/>
              <a:gd name="T43" fmla="*/ 383 h 903"/>
              <a:gd name="T44" fmla="*/ 113 w 904"/>
              <a:gd name="T45" fmla="*/ 545 h 903"/>
              <a:gd name="T46" fmla="*/ 64 w 904"/>
              <a:gd name="T47" fmla="*/ 546 h 903"/>
              <a:gd name="T48" fmla="*/ 26 w 904"/>
              <a:gd name="T49" fmla="*/ 568 h 903"/>
              <a:gd name="T50" fmla="*/ 5 w 904"/>
              <a:gd name="T51" fmla="*/ 605 h 903"/>
              <a:gd name="T52" fmla="*/ 3 w 904"/>
              <a:gd name="T53" fmla="*/ 650 h 903"/>
              <a:gd name="T54" fmla="*/ 21 w 904"/>
              <a:gd name="T55" fmla="*/ 690 h 903"/>
              <a:gd name="T56" fmla="*/ 56 w 904"/>
              <a:gd name="T57" fmla="*/ 716 h 903"/>
              <a:gd name="T58" fmla="*/ 100 w 904"/>
              <a:gd name="T59" fmla="*/ 722 h 903"/>
              <a:gd name="T60" fmla="*/ 142 w 904"/>
              <a:gd name="T61" fmla="*/ 706 h 903"/>
              <a:gd name="T62" fmla="*/ 170 w 904"/>
              <a:gd name="T63" fmla="*/ 675 h 903"/>
              <a:gd name="T64" fmla="*/ 181 w 904"/>
              <a:gd name="T65" fmla="*/ 632 h 903"/>
              <a:gd name="T66" fmla="*/ 171 w 904"/>
              <a:gd name="T67" fmla="*/ 591 h 903"/>
              <a:gd name="T68" fmla="*/ 316 w 904"/>
              <a:gd name="T69" fmla="*/ 430 h 903"/>
              <a:gd name="T70" fmla="*/ 286 w 904"/>
              <a:gd name="T71" fmla="*/ 538 h 903"/>
              <a:gd name="T72" fmla="*/ 271 w 904"/>
              <a:gd name="T73" fmla="*/ 753 h 903"/>
              <a:gd name="T74" fmla="*/ 216 w 904"/>
              <a:gd name="T75" fmla="*/ 757 h 903"/>
              <a:gd name="T76" fmla="*/ 212 w 904"/>
              <a:gd name="T77" fmla="*/ 888 h 903"/>
              <a:gd name="T78" fmla="*/ 218 w 904"/>
              <a:gd name="T79" fmla="*/ 901 h 903"/>
              <a:gd name="T80" fmla="*/ 349 w 904"/>
              <a:gd name="T81" fmla="*/ 903 h 903"/>
              <a:gd name="T82" fmla="*/ 361 w 904"/>
              <a:gd name="T83" fmla="*/ 894 h 903"/>
              <a:gd name="T84" fmla="*/ 361 w 904"/>
              <a:gd name="T85" fmla="*/ 762 h 903"/>
              <a:gd name="T86" fmla="*/ 349 w 904"/>
              <a:gd name="T87" fmla="*/ 753 h 903"/>
              <a:gd name="T88" fmla="*/ 305 w 904"/>
              <a:gd name="T89" fmla="*/ 597 h 903"/>
              <a:gd name="T90" fmla="*/ 343 w 904"/>
              <a:gd name="T91" fmla="*/ 469 h 903"/>
              <a:gd name="T92" fmla="*/ 383 w 904"/>
              <a:gd name="T93" fmla="*/ 426 h 903"/>
              <a:gd name="T94" fmla="*/ 418 w 904"/>
              <a:gd name="T95" fmla="*/ 383 h 903"/>
              <a:gd name="T96" fmla="*/ 471 w 904"/>
              <a:gd name="T97" fmla="*/ 342 h 903"/>
              <a:gd name="T98" fmla="*/ 544 w 904"/>
              <a:gd name="T99" fmla="*/ 315 h 903"/>
              <a:gd name="T100" fmla="*/ 627 w 904"/>
              <a:gd name="T101" fmla="*/ 302 h 903"/>
              <a:gd name="T102" fmla="*/ 754 w 904"/>
              <a:gd name="T103" fmla="*/ 348 h 903"/>
              <a:gd name="T104" fmla="*/ 763 w 904"/>
              <a:gd name="T105" fmla="*/ 360 h 903"/>
              <a:gd name="T106" fmla="*/ 895 w 904"/>
              <a:gd name="T107" fmla="*/ 360 h 903"/>
              <a:gd name="T108" fmla="*/ 904 w 904"/>
              <a:gd name="T109" fmla="*/ 348 h 903"/>
              <a:gd name="T110" fmla="*/ 902 w 904"/>
              <a:gd name="T111" fmla="*/ 217 h 903"/>
              <a:gd name="T112" fmla="*/ 889 w 904"/>
              <a:gd name="T113" fmla="*/ 21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4" h="903">
                <a:moveTo>
                  <a:pt x="889" y="211"/>
                </a:moveTo>
                <a:lnTo>
                  <a:pt x="768" y="211"/>
                </a:lnTo>
                <a:lnTo>
                  <a:pt x="765" y="211"/>
                </a:lnTo>
                <a:lnTo>
                  <a:pt x="763" y="212"/>
                </a:lnTo>
                <a:lnTo>
                  <a:pt x="761" y="213"/>
                </a:lnTo>
                <a:lnTo>
                  <a:pt x="758" y="215"/>
                </a:lnTo>
                <a:lnTo>
                  <a:pt x="756" y="217"/>
                </a:lnTo>
                <a:lnTo>
                  <a:pt x="755" y="220"/>
                </a:lnTo>
                <a:lnTo>
                  <a:pt x="754" y="222"/>
                </a:lnTo>
                <a:lnTo>
                  <a:pt x="754" y="225"/>
                </a:lnTo>
                <a:lnTo>
                  <a:pt x="754" y="271"/>
                </a:lnTo>
                <a:lnTo>
                  <a:pt x="663" y="271"/>
                </a:lnTo>
                <a:lnTo>
                  <a:pt x="627" y="272"/>
                </a:lnTo>
                <a:lnTo>
                  <a:pt x="593" y="275"/>
                </a:lnTo>
                <a:lnTo>
                  <a:pt x="576" y="277"/>
                </a:lnTo>
                <a:lnTo>
                  <a:pt x="561" y="281"/>
                </a:lnTo>
                <a:lnTo>
                  <a:pt x="545" y="284"/>
                </a:lnTo>
                <a:lnTo>
                  <a:pt x="529" y="287"/>
                </a:lnTo>
                <a:lnTo>
                  <a:pt x="513" y="292"/>
                </a:lnTo>
                <a:lnTo>
                  <a:pt x="498" y="298"/>
                </a:lnTo>
                <a:lnTo>
                  <a:pt x="484" y="302"/>
                </a:lnTo>
                <a:lnTo>
                  <a:pt x="470" y="309"/>
                </a:lnTo>
                <a:lnTo>
                  <a:pt x="457" y="315"/>
                </a:lnTo>
                <a:lnTo>
                  <a:pt x="443" y="323"/>
                </a:lnTo>
                <a:lnTo>
                  <a:pt x="431" y="329"/>
                </a:lnTo>
                <a:lnTo>
                  <a:pt x="418" y="337"/>
                </a:lnTo>
                <a:lnTo>
                  <a:pt x="415" y="328"/>
                </a:lnTo>
                <a:lnTo>
                  <a:pt x="409" y="319"/>
                </a:lnTo>
                <a:lnTo>
                  <a:pt x="565" y="163"/>
                </a:lnTo>
                <a:lnTo>
                  <a:pt x="578" y="170"/>
                </a:lnTo>
                <a:lnTo>
                  <a:pt x="590" y="176"/>
                </a:lnTo>
                <a:lnTo>
                  <a:pt x="597" y="178"/>
                </a:lnTo>
                <a:lnTo>
                  <a:pt x="604" y="179"/>
                </a:lnTo>
                <a:lnTo>
                  <a:pt x="610" y="180"/>
                </a:lnTo>
                <a:lnTo>
                  <a:pt x="618" y="180"/>
                </a:lnTo>
                <a:lnTo>
                  <a:pt x="627" y="180"/>
                </a:lnTo>
                <a:lnTo>
                  <a:pt x="636" y="178"/>
                </a:lnTo>
                <a:lnTo>
                  <a:pt x="644" y="176"/>
                </a:lnTo>
                <a:lnTo>
                  <a:pt x="653" y="173"/>
                </a:lnTo>
                <a:lnTo>
                  <a:pt x="661" y="169"/>
                </a:lnTo>
                <a:lnTo>
                  <a:pt x="668" y="164"/>
                </a:lnTo>
                <a:lnTo>
                  <a:pt x="676" y="160"/>
                </a:lnTo>
                <a:lnTo>
                  <a:pt x="681" y="154"/>
                </a:lnTo>
                <a:lnTo>
                  <a:pt x="687" y="147"/>
                </a:lnTo>
                <a:lnTo>
                  <a:pt x="693" y="141"/>
                </a:lnTo>
                <a:lnTo>
                  <a:pt x="697" y="133"/>
                </a:lnTo>
                <a:lnTo>
                  <a:pt x="701" y="125"/>
                </a:lnTo>
                <a:lnTo>
                  <a:pt x="704" y="117"/>
                </a:lnTo>
                <a:lnTo>
                  <a:pt x="706" y="108"/>
                </a:lnTo>
                <a:lnTo>
                  <a:pt x="707" y="99"/>
                </a:lnTo>
                <a:lnTo>
                  <a:pt x="709" y="90"/>
                </a:lnTo>
                <a:lnTo>
                  <a:pt x="707" y="81"/>
                </a:lnTo>
                <a:lnTo>
                  <a:pt x="706" y="72"/>
                </a:lnTo>
                <a:lnTo>
                  <a:pt x="704" y="63"/>
                </a:lnTo>
                <a:lnTo>
                  <a:pt x="701" y="55"/>
                </a:lnTo>
                <a:lnTo>
                  <a:pt x="697" y="47"/>
                </a:lnTo>
                <a:lnTo>
                  <a:pt x="693" y="39"/>
                </a:lnTo>
                <a:lnTo>
                  <a:pt x="687" y="32"/>
                </a:lnTo>
                <a:lnTo>
                  <a:pt x="681" y="25"/>
                </a:lnTo>
                <a:lnTo>
                  <a:pt x="676" y="20"/>
                </a:lnTo>
                <a:lnTo>
                  <a:pt x="668" y="15"/>
                </a:lnTo>
                <a:lnTo>
                  <a:pt x="661" y="11"/>
                </a:lnTo>
                <a:lnTo>
                  <a:pt x="653" y="6"/>
                </a:lnTo>
                <a:lnTo>
                  <a:pt x="644" y="4"/>
                </a:lnTo>
                <a:lnTo>
                  <a:pt x="636" y="2"/>
                </a:lnTo>
                <a:lnTo>
                  <a:pt x="627" y="0"/>
                </a:lnTo>
                <a:lnTo>
                  <a:pt x="618" y="0"/>
                </a:lnTo>
                <a:lnTo>
                  <a:pt x="609" y="0"/>
                </a:lnTo>
                <a:lnTo>
                  <a:pt x="600" y="2"/>
                </a:lnTo>
                <a:lnTo>
                  <a:pt x="591" y="4"/>
                </a:lnTo>
                <a:lnTo>
                  <a:pt x="583" y="6"/>
                </a:lnTo>
                <a:lnTo>
                  <a:pt x="575" y="11"/>
                </a:lnTo>
                <a:lnTo>
                  <a:pt x="567" y="15"/>
                </a:lnTo>
                <a:lnTo>
                  <a:pt x="561" y="20"/>
                </a:lnTo>
                <a:lnTo>
                  <a:pt x="554" y="25"/>
                </a:lnTo>
                <a:lnTo>
                  <a:pt x="548" y="32"/>
                </a:lnTo>
                <a:lnTo>
                  <a:pt x="543" y="39"/>
                </a:lnTo>
                <a:lnTo>
                  <a:pt x="538" y="47"/>
                </a:lnTo>
                <a:lnTo>
                  <a:pt x="535" y="55"/>
                </a:lnTo>
                <a:lnTo>
                  <a:pt x="531" y="63"/>
                </a:lnTo>
                <a:lnTo>
                  <a:pt x="529" y="72"/>
                </a:lnTo>
                <a:lnTo>
                  <a:pt x="528" y="81"/>
                </a:lnTo>
                <a:lnTo>
                  <a:pt x="528" y="90"/>
                </a:lnTo>
                <a:lnTo>
                  <a:pt x="529" y="105"/>
                </a:lnTo>
                <a:lnTo>
                  <a:pt x="532" y="118"/>
                </a:lnTo>
                <a:lnTo>
                  <a:pt x="537" y="131"/>
                </a:lnTo>
                <a:lnTo>
                  <a:pt x="545" y="142"/>
                </a:lnTo>
                <a:lnTo>
                  <a:pt x="388" y="298"/>
                </a:lnTo>
                <a:lnTo>
                  <a:pt x="379" y="293"/>
                </a:lnTo>
                <a:lnTo>
                  <a:pt x="369" y="289"/>
                </a:lnTo>
                <a:lnTo>
                  <a:pt x="358" y="286"/>
                </a:lnTo>
                <a:lnTo>
                  <a:pt x="347" y="285"/>
                </a:lnTo>
                <a:lnTo>
                  <a:pt x="339" y="286"/>
                </a:lnTo>
                <a:lnTo>
                  <a:pt x="331" y="287"/>
                </a:lnTo>
                <a:lnTo>
                  <a:pt x="325" y="289"/>
                </a:lnTo>
                <a:lnTo>
                  <a:pt x="318" y="292"/>
                </a:lnTo>
                <a:lnTo>
                  <a:pt x="311" y="294"/>
                </a:lnTo>
                <a:lnTo>
                  <a:pt x="304" y="299"/>
                </a:lnTo>
                <a:lnTo>
                  <a:pt x="299" y="303"/>
                </a:lnTo>
                <a:lnTo>
                  <a:pt x="294" y="308"/>
                </a:lnTo>
                <a:lnTo>
                  <a:pt x="288" y="313"/>
                </a:lnTo>
                <a:lnTo>
                  <a:pt x="284" y="319"/>
                </a:lnTo>
                <a:lnTo>
                  <a:pt x="281" y="325"/>
                </a:lnTo>
                <a:lnTo>
                  <a:pt x="277" y="332"/>
                </a:lnTo>
                <a:lnTo>
                  <a:pt x="275" y="338"/>
                </a:lnTo>
                <a:lnTo>
                  <a:pt x="273" y="346"/>
                </a:lnTo>
                <a:lnTo>
                  <a:pt x="271" y="353"/>
                </a:lnTo>
                <a:lnTo>
                  <a:pt x="271" y="361"/>
                </a:lnTo>
                <a:lnTo>
                  <a:pt x="273" y="372"/>
                </a:lnTo>
                <a:lnTo>
                  <a:pt x="275" y="383"/>
                </a:lnTo>
                <a:lnTo>
                  <a:pt x="278" y="393"/>
                </a:lnTo>
                <a:lnTo>
                  <a:pt x="284" y="403"/>
                </a:lnTo>
                <a:lnTo>
                  <a:pt x="134" y="553"/>
                </a:lnTo>
                <a:lnTo>
                  <a:pt x="124" y="547"/>
                </a:lnTo>
                <a:lnTo>
                  <a:pt x="113" y="545"/>
                </a:lnTo>
                <a:lnTo>
                  <a:pt x="102" y="543"/>
                </a:lnTo>
                <a:lnTo>
                  <a:pt x="91" y="542"/>
                </a:lnTo>
                <a:lnTo>
                  <a:pt x="82" y="542"/>
                </a:lnTo>
                <a:lnTo>
                  <a:pt x="73" y="544"/>
                </a:lnTo>
                <a:lnTo>
                  <a:pt x="64" y="546"/>
                </a:lnTo>
                <a:lnTo>
                  <a:pt x="56" y="548"/>
                </a:lnTo>
                <a:lnTo>
                  <a:pt x="48" y="553"/>
                </a:lnTo>
                <a:lnTo>
                  <a:pt x="40" y="557"/>
                </a:lnTo>
                <a:lnTo>
                  <a:pt x="33" y="562"/>
                </a:lnTo>
                <a:lnTo>
                  <a:pt x="26" y="568"/>
                </a:lnTo>
                <a:lnTo>
                  <a:pt x="21" y="574"/>
                </a:lnTo>
                <a:lnTo>
                  <a:pt x="16" y="581"/>
                </a:lnTo>
                <a:lnTo>
                  <a:pt x="12" y="589"/>
                </a:lnTo>
                <a:lnTo>
                  <a:pt x="7" y="597"/>
                </a:lnTo>
                <a:lnTo>
                  <a:pt x="5" y="605"/>
                </a:lnTo>
                <a:lnTo>
                  <a:pt x="3" y="614"/>
                </a:lnTo>
                <a:lnTo>
                  <a:pt x="0" y="623"/>
                </a:lnTo>
                <a:lnTo>
                  <a:pt x="0" y="632"/>
                </a:lnTo>
                <a:lnTo>
                  <a:pt x="0" y="641"/>
                </a:lnTo>
                <a:lnTo>
                  <a:pt x="3" y="650"/>
                </a:lnTo>
                <a:lnTo>
                  <a:pt x="5" y="659"/>
                </a:lnTo>
                <a:lnTo>
                  <a:pt x="7" y="667"/>
                </a:lnTo>
                <a:lnTo>
                  <a:pt x="12" y="675"/>
                </a:lnTo>
                <a:lnTo>
                  <a:pt x="16" y="683"/>
                </a:lnTo>
                <a:lnTo>
                  <a:pt x="21" y="690"/>
                </a:lnTo>
                <a:lnTo>
                  <a:pt x="26" y="696"/>
                </a:lnTo>
                <a:lnTo>
                  <a:pt x="33" y="702"/>
                </a:lnTo>
                <a:lnTo>
                  <a:pt x="40" y="706"/>
                </a:lnTo>
                <a:lnTo>
                  <a:pt x="48" y="711"/>
                </a:lnTo>
                <a:lnTo>
                  <a:pt x="56" y="716"/>
                </a:lnTo>
                <a:lnTo>
                  <a:pt x="64" y="718"/>
                </a:lnTo>
                <a:lnTo>
                  <a:pt x="73" y="720"/>
                </a:lnTo>
                <a:lnTo>
                  <a:pt x="82" y="722"/>
                </a:lnTo>
                <a:lnTo>
                  <a:pt x="91" y="722"/>
                </a:lnTo>
                <a:lnTo>
                  <a:pt x="100" y="722"/>
                </a:lnTo>
                <a:lnTo>
                  <a:pt x="109" y="720"/>
                </a:lnTo>
                <a:lnTo>
                  <a:pt x="118" y="718"/>
                </a:lnTo>
                <a:lnTo>
                  <a:pt x="126" y="716"/>
                </a:lnTo>
                <a:lnTo>
                  <a:pt x="134" y="711"/>
                </a:lnTo>
                <a:lnTo>
                  <a:pt x="142" y="706"/>
                </a:lnTo>
                <a:lnTo>
                  <a:pt x="148" y="702"/>
                </a:lnTo>
                <a:lnTo>
                  <a:pt x="155" y="696"/>
                </a:lnTo>
                <a:lnTo>
                  <a:pt x="161" y="690"/>
                </a:lnTo>
                <a:lnTo>
                  <a:pt x="165" y="683"/>
                </a:lnTo>
                <a:lnTo>
                  <a:pt x="170" y="675"/>
                </a:lnTo>
                <a:lnTo>
                  <a:pt x="174" y="667"/>
                </a:lnTo>
                <a:lnTo>
                  <a:pt x="177" y="659"/>
                </a:lnTo>
                <a:lnTo>
                  <a:pt x="179" y="650"/>
                </a:lnTo>
                <a:lnTo>
                  <a:pt x="181" y="641"/>
                </a:lnTo>
                <a:lnTo>
                  <a:pt x="181" y="632"/>
                </a:lnTo>
                <a:lnTo>
                  <a:pt x="181" y="623"/>
                </a:lnTo>
                <a:lnTo>
                  <a:pt x="180" y="615"/>
                </a:lnTo>
                <a:lnTo>
                  <a:pt x="178" y="607"/>
                </a:lnTo>
                <a:lnTo>
                  <a:pt x="174" y="599"/>
                </a:lnTo>
                <a:lnTo>
                  <a:pt x="171" y="591"/>
                </a:lnTo>
                <a:lnTo>
                  <a:pt x="168" y="585"/>
                </a:lnTo>
                <a:lnTo>
                  <a:pt x="163" y="578"/>
                </a:lnTo>
                <a:lnTo>
                  <a:pt x="157" y="571"/>
                </a:lnTo>
                <a:lnTo>
                  <a:pt x="305" y="424"/>
                </a:lnTo>
                <a:lnTo>
                  <a:pt x="316" y="430"/>
                </a:lnTo>
                <a:lnTo>
                  <a:pt x="328" y="433"/>
                </a:lnTo>
                <a:lnTo>
                  <a:pt x="314" y="457"/>
                </a:lnTo>
                <a:lnTo>
                  <a:pt x="303" y="483"/>
                </a:lnTo>
                <a:lnTo>
                  <a:pt x="294" y="510"/>
                </a:lnTo>
                <a:lnTo>
                  <a:pt x="286" y="538"/>
                </a:lnTo>
                <a:lnTo>
                  <a:pt x="279" y="568"/>
                </a:lnTo>
                <a:lnTo>
                  <a:pt x="275" y="598"/>
                </a:lnTo>
                <a:lnTo>
                  <a:pt x="273" y="630"/>
                </a:lnTo>
                <a:lnTo>
                  <a:pt x="271" y="662"/>
                </a:lnTo>
                <a:lnTo>
                  <a:pt x="271" y="753"/>
                </a:lnTo>
                <a:lnTo>
                  <a:pt x="226" y="753"/>
                </a:lnTo>
                <a:lnTo>
                  <a:pt x="223" y="753"/>
                </a:lnTo>
                <a:lnTo>
                  <a:pt x="221" y="754"/>
                </a:lnTo>
                <a:lnTo>
                  <a:pt x="218" y="755"/>
                </a:lnTo>
                <a:lnTo>
                  <a:pt x="216" y="757"/>
                </a:lnTo>
                <a:lnTo>
                  <a:pt x="214" y="760"/>
                </a:lnTo>
                <a:lnTo>
                  <a:pt x="213" y="762"/>
                </a:lnTo>
                <a:lnTo>
                  <a:pt x="212" y="764"/>
                </a:lnTo>
                <a:lnTo>
                  <a:pt x="212" y="767"/>
                </a:lnTo>
                <a:lnTo>
                  <a:pt x="212" y="888"/>
                </a:lnTo>
                <a:lnTo>
                  <a:pt x="212" y="891"/>
                </a:lnTo>
                <a:lnTo>
                  <a:pt x="213" y="894"/>
                </a:lnTo>
                <a:lnTo>
                  <a:pt x="214" y="896"/>
                </a:lnTo>
                <a:lnTo>
                  <a:pt x="216" y="898"/>
                </a:lnTo>
                <a:lnTo>
                  <a:pt x="218" y="901"/>
                </a:lnTo>
                <a:lnTo>
                  <a:pt x="221" y="902"/>
                </a:lnTo>
                <a:lnTo>
                  <a:pt x="223" y="903"/>
                </a:lnTo>
                <a:lnTo>
                  <a:pt x="226" y="903"/>
                </a:lnTo>
                <a:lnTo>
                  <a:pt x="347" y="903"/>
                </a:lnTo>
                <a:lnTo>
                  <a:pt x="349" y="903"/>
                </a:lnTo>
                <a:lnTo>
                  <a:pt x="353" y="902"/>
                </a:lnTo>
                <a:lnTo>
                  <a:pt x="355" y="901"/>
                </a:lnTo>
                <a:lnTo>
                  <a:pt x="357" y="898"/>
                </a:lnTo>
                <a:lnTo>
                  <a:pt x="360" y="896"/>
                </a:lnTo>
                <a:lnTo>
                  <a:pt x="361" y="894"/>
                </a:lnTo>
                <a:lnTo>
                  <a:pt x="362" y="891"/>
                </a:lnTo>
                <a:lnTo>
                  <a:pt x="362" y="888"/>
                </a:lnTo>
                <a:lnTo>
                  <a:pt x="362" y="767"/>
                </a:lnTo>
                <a:lnTo>
                  <a:pt x="362" y="764"/>
                </a:lnTo>
                <a:lnTo>
                  <a:pt x="361" y="762"/>
                </a:lnTo>
                <a:lnTo>
                  <a:pt x="360" y="760"/>
                </a:lnTo>
                <a:lnTo>
                  <a:pt x="357" y="757"/>
                </a:lnTo>
                <a:lnTo>
                  <a:pt x="355" y="755"/>
                </a:lnTo>
                <a:lnTo>
                  <a:pt x="353" y="754"/>
                </a:lnTo>
                <a:lnTo>
                  <a:pt x="349" y="753"/>
                </a:lnTo>
                <a:lnTo>
                  <a:pt x="347" y="753"/>
                </a:lnTo>
                <a:lnTo>
                  <a:pt x="302" y="753"/>
                </a:lnTo>
                <a:lnTo>
                  <a:pt x="302" y="662"/>
                </a:lnTo>
                <a:lnTo>
                  <a:pt x="303" y="629"/>
                </a:lnTo>
                <a:lnTo>
                  <a:pt x="305" y="597"/>
                </a:lnTo>
                <a:lnTo>
                  <a:pt x="310" y="566"/>
                </a:lnTo>
                <a:lnTo>
                  <a:pt x="317" y="537"/>
                </a:lnTo>
                <a:lnTo>
                  <a:pt x="326" y="509"/>
                </a:lnTo>
                <a:lnTo>
                  <a:pt x="336" y="482"/>
                </a:lnTo>
                <a:lnTo>
                  <a:pt x="343" y="469"/>
                </a:lnTo>
                <a:lnTo>
                  <a:pt x="348" y="457"/>
                </a:lnTo>
                <a:lnTo>
                  <a:pt x="355" y="446"/>
                </a:lnTo>
                <a:lnTo>
                  <a:pt x="363" y="434"/>
                </a:lnTo>
                <a:lnTo>
                  <a:pt x="373" y="431"/>
                </a:lnTo>
                <a:lnTo>
                  <a:pt x="383" y="426"/>
                </a:lnTo>
                <a:lnTo>
                  <a:pt x="393" y="420"/>
                </a:lnTo>
                <a:lnTo>
                  <a:pt x="401" y="413"/>
                </a:lnTo>
                <a:lnTo>
                  <a:pt x="408" y="404"/>
                </a:lnTo>
                <a:lnTo>
                  <a:pt x="414" y="395"/>
                </a:lnTo>
                <a:lnTo>
                  <a:pt x="418" y="383"/>
                </a:lnTo>
                <a:lnTo>
                  <a:pt x="421" y="372"/>
                </a:lnTo>
                <a:lnTo>
                  <a:pt x="433" y="364"/>
                </a:lnTo>
                <a:lnTo>
                  <a:pt x="445" y="356"/>
                </a:lnTo>
                <a:lnTo>
                  <a:pt x="458" y="348"/>
                </a:lnTo>
                <a:lnTo>
                  <a:pt x="471" y="342"/>
                </a:lnTo>
                <a:lnTo>
                  <a:pt x="485" y="335"/>
                </a:lnTo>
                <a:lnTo>
                  <a:pt x="498" y="329"/>
                </a:lnTo>
                <a:lnTo>
                  <a:pt x="513" y="324"/>
                </a:lnTo>
                <a:lnTo>
                  <a:pt x="529" y="319"/>
                </a:lnTo>
                <a:lnTo>
                  <a:pt x="544" y="315"/>
                </a:lnTo>
                <a:lnTo>
                  <a:pt x="559" y="311"/>
                </a:lnTo>
                <a:lnTo>
                  <a:pt x="576" y="308"/>
                </a:lnTo>
                <a:lnTo>
                  <a:pt x="593" y="306"/>
                </a:lnTo>
                <a:lnTo>
                  <a:pt x="610" y="303"/>
                </a:lnTo>
                <a:lnTo>
                  <a:pt x="627" y="302"/>
                </a:lnTo>
                <a:lnTo>
                  <a:pt x="645" y="301"/>
                </a:lnTo>
                <a:lnTo>
                  <a:pt x="663" y="301"/>
                </a:lnTo>
                <a:lnTo>
                  <a:pt x="754" y="301"/>
                </a:lnTo>
                <a:lnTo>
                  <a:pt x="754" y="346"/>
                </a:lnTo>
                <a:lnTo>
                  <a:pt x="754" y="348"/>
                </a:lnTo>
                <a:lnTo>
                  <a:pt x="755" y="352"/>
                </a:lnTo>
                <a:lnTo>
                  <a:pt x="756" y="354"/>
                </a:lnTo>
                <a:lnTo>
                  <a:pt x="758" y="356"/>
                </a:lnTo>
                <a:lnTo>
                  <a:pt x="761" y="359"/>
                </a:lnTo>
                <a:lnTo>
                  <a:pt x="763" y="360"/>
                </a:lnTo>
                <a:lnTo>
                  <a:pt x="765" y="361"/>
                </a:lnTo>
                <a:lnTo>
                  <a:pt x="768" y="361"/>
                </a:lnTo>
                <a:lnTo>
                  <a:pt x="889" y="361"/>
                </a:lnTo>
                <a:lnTo>
                  <a:pt x="892" y="361"/>
                </a:lnTo>
                <a:lnTo>
                  <a:pt x="895" y="360"/>
                </a:lnTo>
                <a:lnTo>
                  <a:pt x="897" y="359"/>
                </a:lnTo>
                <a:lnTo>
                  <a:pt x="899" y="356"/>
                </a:lnTo>
                <a:lnTo>
                  <a:pt x="902" y="354"/>
                </a:lnTo>
                <a:lnTo>
                  <a:pt x="903" y="352"/>
                </a:lnTo>
                <a:lnTo>
                  <a:pt x="904" y="348"/>
                </a:lnTo>
                <a:lnTo>
                  <a:pt x="904" y="346"/>
                </a:lnTo>
                <a:lnTo>
                  <a:pt x="904" y="225"/>
                </a:lnTo>
                <a:lnTo>
                  <a:pt x="904" y="222"/>
                </a:lnTo>
                <a:lnTo>
                  <a:pt x="903" y="220"/>
                </a:lnTo>
                <a:lnTo>
                  <a:pt x="902" y="217"/>
                </a:lnTo>
                <a:lnTo>
                  <a:pt x="899" y="215"/>
                </a:lnTo>
                <a:lnTo>
                  <a:pt x="897" y="213"/>
                </a:lnTo>
                <a:lnTo>
                  <a:pt x="895" y="212"/>
                </a:lnTo>
                <a:lnTo>
                  <a:pt x="892" y="211"/>
                </a:lnTo>
                <a:lnTo>
                  <a:pt x="889" y="2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rtlCol="0" anchor="t" anchorCtr="0" compatLnSpc="1">
            <a:prstTxWarp prst="textNoShape">
              <a:avLst/>
            </a:prstTxWarp>
          </a:bodyPr>
          <a:lstStyle/>
          <a:p>
            <a:pPr defTabSz="571458">
              <a:defRPr/>
            </a:pPr>
            <a:endParaRPr lang="en-GB" sz="135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49" name="Group 48" descr="Icon of gears. ">
            <a:extLst>
              <a:ext uri="{FF2B5EF4-FFF2-40B4-BE49-F238E27FC236}">
                <a16:creationId xmlns:a16="http://schemas.microsoft.com/office/drawing/2014/main" id="{A9BB5BB9-4B7A-94D9-0668-BA9E1CC7AF86}"/>
              </a:ext>
            </a:extLst>
          </p:cNvPr>
          <p:cNvGrpSpPr/>
          <p:nvPr/>
        </p:nvGrpSpPr>
        <p:grpSpPr>
          <a:xfrm>
            <a:off x="4115870" y="4579778"/>
            <a:ext cx="282074" cy="272153"/>
            <a:chOff x="7613650" y="1387475"/>
            <a:chExt cx="284163" cy="284163"/>
          </a:xfrm>
          <a:solidFill>
            <a:schemeClr val="bg1"/>
          </a:solidFill>
        </p:grpSpPr>
        <p:sp>
          <p:nvSpPr>
            <p:cNvPr id="50" name="Freeform 4359">
              <a:extLst>
                <a:ext uri="{FF2B5EF4-FFF2-40B4-BE49-F238E27FC236}">
                  <a16:creationId xmlns:a16="http://schemas.microsoft.com/office/drawing/2014/main" id="{B7EE2F23-5B07-1C33-BDAA-A0B434F2FC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3650" y="1471613"/>
              <a:ext cx="200025" cy="200025"/>
            </a:xfrm>
            <a:custGeom>
              <a:avLst/>
              <a:gdLst>
                <a:gd name="T0" fmla="*/ 276 w 629"/>
                <a:gd name="T1" fmla="*/ 436 h 629"/>
                <a:gd name="T2" fmla="*/ 233 w 629"/>
                <a:gd name="T3" fmla="*/ 411 h 629"/>
                <a:gd name="T4" fmla="*/ 202 w 629"/>
                <a:gd name="T5" fmla="*/ 374 h 629"/>
                <a:gd name="T6" fmla="*/ 187 w 629"/>
                <a:gd name="T7" fmla="*/ 325 h 629"/>
                <a:gd name="T8" fmla="*/ 192 w 629"/>
                <a:gd name="T9" fmla="*/ 274 h 629"/>
                <a:gd name="T10" fmla="*/ 216 w 629"/>
                <a:gd name="T11" fmla="*/ 231 h 629"/>
                <a:gd name="T12" fmla="*/ 253 w 629"/>
                <a:gd name="T13" fmla="*/ 199 h 629"/>
                <a:gd name="T14" fmla="*/ 301 w 629"/>
                <a:gd name="T15" fmla="*/ 184 h 629"/>
                <a:gd name="T16" fmla="*/ 352 w 629"/>
                <a:gd name="T17" fmla="*/ 190 h 629"/>
                <a:gd name="T18" fmla="*/ 395 w 629"/>
                <a:gd name="T19" fmla="*/ 213 h 629"/>
                <a:gd name="T20" fmla="*/ 426 w 629"/>
                <a:gd name="T21" fmla="*/ 252 h 629"/>
                <a:gd name="T22" fmla="*/ 441 w 629"/>
                <a:gd name="T23" fmla="*/ 300 h 629"/>
                <a:gd name="T24" fmla="*/ 436 w 629"/>
                <a:gd name="T25" fmla="*/ 350 h 629"/>
                <a:gd name="T26" fmla="*/ 413 w 629"/>
                <a:gd name="T27" fmla="*/ 394 h 629"/>
                <a:gd name="T28" fmla="*/ 375 w 629"/>
                <a:gd name="T29" fmla="*/ 425 h 629"/>
                <a:gd name="T30" fmla="*/ 327 w 629"/>
                <a:gd name="T31" fmla="*/ 440 h 629"/>
                <a:gd name="T32" fmla="*/ 572 w 629"/>
                <a:gd name="T33" fmla="*/ 346 h 629"/>
                <a:gd name="T34" fmla="*/ 574 w 629"/>
                <a:gd name="T35" fmla="*/ 302 h 629"/>
                <a:gd name="T36" fmla="*/ 620 w 629"/>
                <a:gd name="T37" fmla="*/ 241 h 629"/>
                <a:gd name="T38" fmla="*/ 628 w 629"/>
                <a:gd name="T39" fmla="*/ 231 h 629"/>
                <a:gd name="T40" fmla="*/ 625 w 629"/>
                <a:gd name="T41" fmla="*/ 219 h 629"/>
                <a:gd name="T42" fmla="*/ 544 w 629"/>
                <a:gd name="T43" fmla="*/ 84 h 629"/>
                <a:gd name="T44" fmla="*/ 532 w 629"/>
                <a:gd name="T45" fmla="*/ 83 h 629"/>
                <a:gd name="T46" fmla="*/ 447 w 629"/>
                <a:gd name="T47" fmla="*/ 88 h 629"/>
                <a:gd name="T48" fmla="*/ 407 w 629"/>
                <a:gd name="T49" fmla="*/ 69 h 629"/>
                <a:gd name="T50" fmla="*/ 404 w 629"/>
                <a:gd name="T51" fmla="*/ 7 h 629"/>
                <a:gd name="T52" fmla="*/ 395 w 629"/>
                <a:gd name="T53" fmla="*/ 0 h 629"/>
                <a:gd name="T54" fmla="*/ 235 w 629"/>
                <a:gd name="T55" fmla="*/ 1 h 629"/>
                <a:gd name="T56" fmla="*/ 227 w 629"/>
                <a:gd name="T57" fmla="*/ 10 h 629"/>
                <a:gd name="T58" fmla="*/ 216 w 629"/>
                <a:gd name="T59" fmla="*/ 72 h 629"/>
                <a:gd name="T60" fmla="*/ 177 w 629"/>
                <a:gd name="T61" fmla="*/ 91 h 629"/>
                <a:gd name="T62" fmla="*/ 98 w 629"/>
                <a:gd name="T63" fmla="*/ 84 h 629"/>
                <a:gd name="T64" fmla="*/ 87 w 629"/>
                <a:gd name="T65" fmla="*/ 83 h 629"/>
                <a:gd name="T66" fmla="*/ 78 w 629"/>
                <a:gd name="T67" fmla="*/ 90 h 629"/>
                <a:gd name="T68" fmla="*/ 1 w 629"/>
                <a:gd name="T69" fmla="*/ 228 h 629"/>
                <a:gd name="T70" fmla="*/ 57 w 629"/>
                <a:gd name="T71" fmla="*/ 269 h 629"/>
                <a:gd name="T72" fmla="*/ 54 w 629"/>
                <a:gd name="T73" fmla="*/ 313 h 629"/>
                <a:gd name="T74" fmla="*/ 57 w 629"/>
                <a:gd name="T75" fmla="*/ 355 h 629"/>
                <a:gd name="T76" fmla="*/ 2 w 629"/>
                <a:gd name="T77" fmla="*/ 391 h 629"/>
                <a:gd name="T78" fmla="*/ 1 w 629"/>
                <a:gd name="T79" fmla="*/ 402 h 629"/>
                <a:gd name="T80" fmla="*/ 86 w 629"/>
                <a:gd name="T81" fmla="*/ 543 h 629"/>
                <a:gd name="T82" fmla="*/ 98 w 629"/>
                <a:gd name="T83" fmla="*/ 542 h 629"/>
                <a:gd name="T84" fmla="*/ 177 w 629"/>
                <a:gd name="T85" fmla="*/ 533 h 629"/>
                <a:gd name="T86" fmla="*/ 216 w 629"/>
                <a:gd name="T87" fmla="*/ 552 h 629"/>
                <a:gd name="T88" fmla="*/ 227 w 629"/>
                <a:gd name="T89" fmla="*/ 620 h 629"/>
                <a:gd name="T90" fmla="*/ 235 w 629"/>
                <a:gd name="T91" fmla="*/ 628 h 629"/>
                <a:gd name="T92" fmla="*/ 395 w 629"/>
                <a:gd name="T93" fmla="*/ 629 h 629"/>
                <a:gd name="T94" fmla="*/ 404 w 629"/>
                <a:gd name="T95" fmla="*/ 623 h 629"/>
                <a:gd name="T96" fmla="*/ 407 w 629"/>
                <a:gd name="T97" fmla="*/ 556 h 629"/>
                <a:gd name="T98" fmla="*/ 447 w 629"/>
                <a:gd name="T99" fmla="*/ 538 h 629"/>
                <a:gd name="T100" fmla="*/ 533 w 629"/>
                <a:gd name="T101" fmla="*/ 543 h 629"/>
                <a:gd name="T102" fmla="*/ 545 w 629"/>
                <a:gd name="T103" fmla="*/ 543 h 629"/>
                <a:gd name="T104" fmla="*/ 627 w 629"/>
                <a:gd name="T105" fmla="*/ 405 h 629"/>
                <a:gd name="T106" fmla="*/ 628 w 629"/>
                <a:gd name="T107" fmla="*/ 394 h 629"/>
                <a:gd name="T108" fmla="*/ 621 w 629"/>
                <a:gd name="T109" fmla="*/ 38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9" h="629">
                  <a:moveTo>
                    <a:pt x="314" y="441"/>
                  </a:moveTo>
                  <a:lnTo>
                    <a:pt x="301" y="440"/>
                  </a:lnTo>
                  <a:lnTo>
                    <a:pt x="288" y="439"/>
                  </a:lnTo>
                  <a:lnTo>
                    <a:pt x="276" y="436"/>
                  </a:lnTo>
                  <a:lnTo>
                    <a:pt x="264" y="430"/>
                  </a:lnTo>
                  <a:lnTo>
                    <a:pt x="253" y="425"/>
                  </a:lnTo>
                  <a:lnTo>
                    <a:pt x="242" y="418"/>
                  </a:lnTo>
                  <a:lnTo>
                    <a:pt x="233" y="411"/>
                  </a:lnTo>
                  <a:lnTo>
                    <a:pt x="223" y="404"/>
                  </a:lnTo>
                  <a:lnTo>
                    <a:pt x="216" y="394"/>
                  </a:lnTo>
                  <a:lnTo>
                    <a:pt x="208" y="384"/>
                  </a:lnTo>
                  <a:lnTo>
                    <a:pt x="202" y="374"/>
                  </a:lnTo>
                  <a:lnTo>
                    <a:pt x="196" y="362"/>
                  </a:lnTo>
                  <a:lnTo>
                    <a:pt x="192" y="350"/>
                  </a:lnTo>
                  <a:lnTo>
                    <a:pt x="189" y="338"/>
                  </a:lnTo>
                  <a:lnTo>
                    <a:pt x="187" y="325"/>
                  </a:lnTo>
                  <a:lnTo>
                    <a:pt x="186" y="313"/>
                  </a:lnTo>
                  <a:lnTo>
                    <a:pt x="187" y="300"/>
                  </a:lnTo>
                  <a:lnTo>
                    <a:pt x="189" y="287"/>
                  </a:lnTo>
                  <a:lnTo>
                    <a:pt x="192" y="274"/>
                  </a:lnTo>
                  <a:lnTo>
                    <a:pt x="196" y="262"/>
                  </a:lnTo>
                  <a:lnTo>
                    <a:pt x="202" y="252"/>
                  </a:lnTo>
                  <a:lnTo>
                    <a:pt x="208" y="241"/>
                  </a:lnTo>
                  <a:lnTo>
                    <a:pt x="216" y="231"/>
                  </a:lnTo>
                  <a:lnTo>
                    <a:pt x="223" y="222"/>
                  </a:lnTo>
                  <a:lnTo>
                    <a:pt x="233" y="213"/>
                  </a:lnTo>
                  <a:lnTo>
                    <a:pt x="242" y="206"/>
                  </a:lnTo>
                  <a:lnTo>
                    <a:pt x="253" y="199"/>
                  </a:lnTo>
                  <a:lnTo>
                    <a:pt x="264" y="194"/>
                  </a:lnTo>
                  <a:lnTo>
                    <a:pt x="276" y="190"/>
                  </a:lnTo>
                  <a:lnTo>
                    <a:pt x="288" y="186"/>
                  </a:lnTo>
                  <a:lnTo>
                    <a:pt x="301" y="184"/>
                  </a:lnTo>
                  <a:lnTo>
                    <a:pt x="314" y="184"/>
                  </a:lnTo>
                  <a:lnTo>
                    <a:pt x="327" y="184"/>
                  </a:lnTo>
                  <a:lnTo>
                    <a:pt x="340" y="186"/>
                  </a:lnTo>
                  <a:lnTo>
                    <a:pt x="352" y="190"/>
                  </a:lnTo>
                  <a:lnTo>
                    <a:pt x="363" y="194"/>
                  </a:lnTo>
                  <a:lnTo>
                    <a:pt x="375" y="199"/>
                  </a:lnTo>
                  <a:lnTo>
                    <a:pt x="386" y="206"/>
                  </a:lnTo>
                  <a:lnTo>
                    <a:pt x="395" y="213"/>
                  </a:lnTo>
                  <a:lnTo>
                    <a:pt x="404" y="222"/>
                  </a:lnTo>
                  <a:lnTo>
                    <a:pt x="413" y="231"/>
                  </a:lnTo>
                  <a:lnTo>
                    <a:pt x="420" y="241"/>
                  </a:lnTo>
                  <a:lnTo>
                    <a:pt x="426" y="252"/>
                  </a:lnTo>
                  <a:lnTo>
                    <a:pt x="432" y="262"/>
                  </a:lnTo>
                  <a:lnTo>
                    <a:pt x="436" y="274"/>
                  </a:lnTo>
                  <a:lnTo>
                    <a:pt x="439" y="287"/>
                  </a:lnTo>
                  <a:lnTo>
                    <a:pt x="441" y="300"/>
                  </a:lnTo>
                  <a:lnTo>
                    <a:pt x="443" y="313"/>
                  </a:lnTo>
                  <a:lnTo>
                    <a:pt x="441" y="325"/>
                  </a:lnTo>
                  <a:lnTo>
                    <a:pt x="439" y="338"/>
                  </a:lnTo>
                  <a:lnTo>
                    <a:pt x="436" y="350"/>
                  </a:lnTo>
                  <a:lnTo>
                    <a:pt x="432" y="362"/>
                  </a:lnTo>
                  <a:lnTo>
                    <a:pt x="426" y="374"/>
                  </a:lnTo>
                  <a:lnTo>
                    <a:pt x="420" y="384"/>
                  </a:lnTo>
                  <a:lnTo>
                    <a:pt x="413" y="394"/>
                  </a:lnTo>
                  <a:lnTo>
                    <a:pt x="404" y="404"/>
                  </a:lnTo>
                  <a:lnTo>
                    <a:pt x="395" y="411"/>
                  </a:lnTo>
                  <a:lnTo>
                    <a:pt x="386" y="418"/>
                  </a:lnTo>
                  <a:lnTo>
                    <a:pt x="375" y="425"/>
                  </a:lnTo>
                  <a:lnTo>
                    <a:pt x="363" y="430"/>
                  </a:lnTo>
                  <a:lnTo>
                    <a:pt x="352" y="436"/>
                  </a:lnTo>
                  <a:lnTo>
                    <a:pt x="340" y="439"/>
                  </a:lnTo>
                  <a:lnTo>
                    <a:pt x="327" y="440"/>
                  </a:lnTo>
                  <a:lnTo>
                    <a:pt x="314" y="441"/>
                  </a:lnTo>
                  <a:close/>
                  <a:moveTo>
                    <a:pt x="621" y="385"/>
                  </a:moveTo>
                  <a:lnTo>
                    <a:pt x="571" y="355"/>
                  </a:lnTo>
                  <a:lnTo>
                    <a:pt x="572" y="346"/>
                  </a:lnTo>
                  <a:lnTo>
                    <a:pt x="573" y="335"/>
                  </a:lnTo>
                  <a:lnTo>
                    <a:pt x="574" y="323"/>
                  </a:lnTo>
                  <a:lnTo>
                    <a:pt x="574" y="313"/>
                  </a:lnTo>
                  <a:lnTo>
                    <a:pt x="574" y="302"/>
                  </a:lnTo>
                  <a:lnTo>
                    <a:pt x="573" y="291"/>
                  </a:lnTo>
                  <a:lnTo>
                    <a:pt x="572" y="280"/>
                  </a:lnTo>
                  <a:lnTo>
                    <a:pt x="570" y="269"/>
                  </a:lnTo>
                  <a:lnTo>
                    <a:pt x="620" y="241"/>
                  </a:lnTo>
                  <a:lnTo>
                    <a:pt x="623" y="239"/>
                  </a:lnTo>
                  <a:lnTo>
                    <a:pt x="624" y="237"/>
                  </a:lnTo>
                  <a:lnTo>
                    <a:pt x="627" y="234"/>
                  </a:lnTo>
                  <a:lnTo>
                    <a:pt x="628" y="231"/>
                  </a:lnTo>
                  <a:lnTo>
                    <a:pt x="628" y="228"/>
                  </a:lnTo>
                  <a:lnTo>
                    <a:pt x="628" y="226"/>
                  </a:lnTo>
                  <a:lnTo>
                    <a:pt x="628" y="223"/>
                  </a:lnTo>
                  <a:lnTo>
                    <a:pt x="625" y="219"/>
                  </a:lnTo>
                  <a:lnTo>
                    <a:pt x="551" y="90"/>
                  </a:lnTo>
                  <a:lnTo>
                    <a:pt x="548" y="87"/>
                  </a:lnTo>
                  <a:lnTo>
                    <a:pt x="546" y="85"/>
                  </a:lnTo>
                  <a:lnTo>
                    <a:pt x="544" y="84"/>
                  </a:lnTo>
                  <a:lnTo>
                    <a:pt x="541" y="83"/>
                  </a:lnTo>
                  <a:lnTo>
                    <a:pt x="539" y="81"/>
                  </a:lnTo>
                  <a:lnTo>
                    <a:pt x="536" y="81"/>
                  </a:lnTo>
                  <a:lnTo>
                    <a:pt x="532" y="83"/>
                  </a:lnTo>
                  <a:lnTo>
                    <a:pt x="530" y="84"/>
                  </a:lnTo>
                  <a:lnTo>
                    <a:pt x="481" y="113"/>
                  </a:lnTo>
                  <a:lnTo>
                    <a:pt x="465" y="99"/>
                  </a:lnTo>
                  <a:lnTo>
                    <a:pt x="447" y="88"/>
                  </a:lnTo>
                  <a:lnTo>
                    <a:pt x="438" y="83"/>
                  </a:lnTo>
                  <a:lnTo>
                    <a:pt x="429" y="77"/>
                  </a:lnTo>
                  <a:lnTo>
                    <a:pt x="418" y="73"/>
                  </a:lnTo>
                  <a:lnTo>
                    <a:pt x="407" y="69"/>
                  </a:lnTo>
                  <a:lnTo>
                    <a:pt x="407" y="15"/>
                  </a:lnTo>
                  <a:lnTo>
                    <a:pt x="407" y="12"/>
                  </a:lnTo>
                  <a:lnTo>
                    <a:pt x="406" y="10"/>
                  </a:lnTo>
                  <a:lnTo>
                    <a:pt x="404" y="7"/>
                  </a:lnTo>
                  <a:lnTo>
                    <a:pt x="403" y="4"/>
                  </a:lnTo>
                  <a:lnTo>
                    <a:pt x="401" y="2"/>
                  </a:lnTo>
                  <a:lnTo>
                    <a:pt x="398" y="1"/>
                  </a:lnTo>
                  <a:lnTo>
                    <a:pt x="395" y="0"/>
                  </a:lnTo>
                  <a:lnTo>
                    <a:pt x="392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5" y="1"/>
                  </a:lnTo>
                  <a:lnTo>
                    <a:pt x="233" y="2"/>
                  </a:lnTo>
                  <a:lnTo>
                    <a:pt x="231" y="4"/>
                  </a:lnTo>
                  <a:lnTo>
                    <a:pt x="229" y="7"/>
                  </a:lnTo>
                  <a:lnTo>
                    <a:pt x="227" y="10"/>
                  </a:lnTo>
                  <a:lnTo>
                    <a:pt x="226" y="12"/>
                  </a:lnTo>
                  <a:lnTo>
                    <a:pt x="226" y="15"/>
                  </a:lnTo>
                  <a:lnTo>
                    <a:pt x="226" y="69"/>
                  </a:lnTo>
                  <a:lnTo>
                    <a:pt x="216" y="72"/>
                  </a:lnTo>
                  <a:lnTo>
                    <a:pt x="206" y="76"/>
                  </a:lnTo>
                  <a:lnTo>
                    <a:pt x="196" y="80"/>
                  </a:lnTo>
                  <a:lnTo>
                    <a:pt x="187" y="86"/>
                  </a:lnTo>
                  <a:lnTo>
                    <a:pt x="177" y="91"/>
                  </a:lnTo>
                  <a:lnTo>
                    <a:pt x="168" y="98"/>
                  </a:lnTo>
                  <a:lnTo>
                    <a:pt x="159" y="105"/>
                  </a:lnTo>
                  <a:lnTo>
                    <a:pt x="149" y="113"/>
                  </a:lnTo>
                  <a:lnTo>
                    <a:pt x="98" y="84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1"/>
                  </a:lnTo>
                  <a:lnTo>
                    <a:pt x="87" y="83"/>
                  </a:lnTo>
                  <a:lnTo>
                    <a:pt x="84" y="84"/>
                  </a:lnTo>
                  <a:lnTo>
                    <a:pt x="82" y="85"/>
                  </a:lnTo>
                  <a:lnTo>
                    <a:pt x="80" y="87"/>
                  </a:lnTo>
                  <a:lnTo>
                    <a:pt x="78" y="90"/>
                  </a:lnTo>
                  <a:lnTo>
                    <a:pt x="3" y="219"/>
                  </a:lnTo>
                  <a:lnTo>
                    <a:pt x="1" y="222"/>
                  </a:lnTo>
                  <a:lnTo>
                    <a:pt x="1" y="225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4" y="236"/>
                  </a:lnTo>
                  <a:lnTo>
                    <a:pt x="8" y="241"/>
                  </a:lnTo>
                  <a:lnTo>
                    <a:pt x="57" y="269"/>
                  </a:lnTo>
                  <a:lnTo>
                    <a:pt x="56" y="280"/>
                  </a:lnTo>
                  <a:lnTo>
                    <a:pt x="55" y="291"/>
                  </a:lnTo>
                  <a:lnTo>
                    <a:pt x="54" y="302"/>
                  </a:lnTo>
                  <a:lnTo>
                    <a:pt x="54" y="313"/>
                  </a:lnTo>
                  <a:lnTo>
                    <a:pt x="54" y="323"/>
                  </a:lnTo>
                  <a:lnTo>
                    <a:pt x="55" y="335"/>
                  </a:lnTo>
                  <a:lnTo>
                    <a:pt x="56" y="346"/>
                  </a:lnTo>
                  <a:lnTo>
                    <a:pt x="57" y="355"/>
                  </a:lnTo>
                  <a:lnTo>
                    <a:pt x="7" y="385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2" y="391"/>
                  </a:lnTo>
                  <a:lnTo>
                    <a:pt x="1" y="394"/>
                  </a:lnTo>
                  <a:lnTo>
                    <a:pt x="0" y="396"/>
                  </a:lnTo>
                  <a:lnTo>
                    <a:pt x="1" y="399"/>
                  </a:lnTo>
                  <a:lnTo>
                    <a:pt x="1" y="402"/>
                  </a:lnTo>
                  <a:lnTo>
                    <a:pt x="2" y="405"/>
                  </a:lnTo>
                  <a:lnTo>
                    <a:pt x="78" y="536"/>
                  </a:lnTo>
                  <a:lnTo>
                    <a:pt x="81" y="540"/>
                  </a:lnTo>
                  <a:lnTo>
                    <a:pt x="86" y="543"/>
                  </a:lnTo>
                  <a:lnTo>
                    <a:pt x="89" y="544"/>
                  </a:lnTo>
                  <a:lnTo>
                    <a:pt x="93" y="544"/>
                  </a:lnTo>
                  <a:lnTo>
                    <a:pt x="95" y="543"/>
                  </a:lnTo>
                  <a:lnTo>
                    <a:pt x="98" y="542"/>
                  </a:lnTo>
                  <a:lnTo>
                    <a:pt x="149" y="513"/>
                  </a:lnTo>
                  <a:lnTo>
                    <a:pt x="159" y="520"/>
                  </a:lnTo>
                  <a:lnTo>
                    <a:pt x="168" y="527"/>
                  </a:lnTo>
                  <a:lnTo>
                    <a:pt x="177" y="533"/>
                  </a:lnTo>
                  <a:lnTo>
                    <a:pt x="187" y="539"/>
                  </a:lnTo>
                  <a:lnTo>
                    <a:pt x="196" y="544"/>
                  </a:lnTo>
                  <a:lnTo>
                    <a:pt x="206" y="549"/>
                  </a:lnTo>
                  <a:lnTo>
                    <a:pt x="216" y="552"/>
                  </a:lnTo>
                  <a:lnTo>
                    <a:pt x="226" y="556"/>
                  </a:lnTo>
                  <a:lnTo>
                    <a:pt x="226" y="614"/>
                  </a:lnTo>
                  <a:lnTo>
                    <a:pt x="226" y="617"/>
                  </a:lnTo>
                  <a:lnTo>
                    <a:pt x="227" y="620"/>
                  </a:lnTo>
                  <a:lnTo>
                    <a:pt x="229" y="623"/>
                  </a:lnTo>
                  <a:lnTo>
                    <a:pt x="231" y="625"/>
                  </a:lnTo>
                  <a:lnTo>
                    <a:pt x="233" y="627"/>
                  </a:lnTo>
                  <a:lnTo>
                    <a:pt x="235" y="628"/>
                  </a:lnTo>
                  <a:lnTo>
                    <a:pt x="238" y="629"/>
                  </a:lnTo>
                  <a:lnTo>
                    <a:pt x="241" y="629"/>
                  </a:lnTo>
                  <a:lnTo>
                    <a:pt x="392" y="629"/>
                  </a:lnTo>
                  <a:lnTo>
                    <a:pt x="395" y="629"/>
                  </a:lnTo>
                  <a:lnTo>
                    <a:pt x="398" y="628"/>
                  </a:lnTo>
                  <a:lnTo>
                    <a:pt x="401" y="627"/>
                  </a:lnTo>
                  <a:lnTo>
                    <a:pt x="403" y="625"/>
                  </a:lnTo>
                  <a:lnTo>
                    <a:pt x="404" y="623"/>
                  </a:lnTo>
                  <a:lnTo>
                    <a:pt x="406" y="620"/>
                  </a:lnTo>
                  <a:lnTo>
                    <a:pt x="407" y="617"/>
                  </a:lnTo>
                  <a:lnTo>
                    <a:pt x="407" y="614"/>
                  </a:lnTo>
                  <a:lnTo>
                    <a:pt x="407" y="556"/>
                  </a:lnTo>
                  <a:lnTo>
                    <a:pt x="418" y="552"/>
                  </a:lnTo>
                  <a:lnTo>
                    <a:pt x="429" y="548"/>
                  </a:lnTo>
                  <a:lnTo>
                    <a:pt x="438" y="544"/>
                  </a:lnTo>
                  <a:lnTo>
                    <a:pt x="447" y="538"/>
                  </a:lnTo>
                  <a:lnTo>
                    <a:pt x="465" y="527"/>
                  </a:lnTo>
                  <a:lnTo>
                    <a:pt x="481" y="513"/>
                  </a:lnTo>
                  <a:lnTo>
                    <a:pt x="530" y="542"/>
                  </a:lnTo>
                  <a:lnTo>
                    <a:pt x="533" y="543"/>
                  </a:lnTo>
                  <a:lnTo>
                    <a:pt x="537" y="544"/>
                  </a:lnTo>
                  <a:lnTo>
                    <a:pt x="539" y="544"/>
                  </a:lnTo>
                  <a:lnTo>
                    <a:pt x="542" y="543"/>
                  </a:lnTo>
                  <a:lnTo>
                    <a:pt x="545" y="543"/>
                  </a:lnTo>
                  <a:lnTo>
                    <a:pt x="547" y="540"/>
                  </a:lnTo>
                  <a:lnTo>
                    <a:pt x="550" y="539"/>
                  </a:lnTo>
                  <a:lnTo>
                    <a:pt x="552" y="536"/>
                  </a:lnTo>
                  <a:lnTo>
                    <a:pt x="627" y="405"/>
                  </a:lnTo>
                  <a:lnTo>
                    <a:pt x="628" y="402"/>
                  </a:lnTo>
                  <a:lnTo>
                    <a:pt x="628" y="399"/>
                  </a:lnTo>
                  <a:lnTo>
                    <a:pt x="629" y="396"/>
                  </a:lnTo>
                  <a:lnTo>
                    <a:pt x="628" y="394"/>
                  </a:lnTo>
                  <a:lnTo>
                    <a:pt x="627" y="391"/>
                  </a:lnTo>
                  <a:lnTo>
                    <a:pt x="625" y="389"/>
                  </a:lnTo>
                  <a:lnTo>
                    <a:pt x="623" y="387"/>
                  </a:lnTo>
                  <a:lnTo>
                    <a:pt x="621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51" name="Freeform 4360">
              <a:extLst>
                <a:ext uri="{FF2B5EF4-FFF2-40B4-BE49-F238E27FC236}">
                  <a16:creationId xmlns:a16="http://schemas.microsoft.com/office/drawing/2014/main" id="{67C9EAD8-1D2C-BF9A-655D-31C62EB803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1925" y="1387475"/>
              <a:ext cx="115888" cy="117475"/>
            </a:xfrm>
            <a:custGeom>
              <a:avLst/>
              <a:gdLst>
                <a:gd name="T0" fmla="*/ 160 w 362"/>
                <a:gd name="T1" fmla="*/ 252 h 369"/>
                <a:gd name="T2" fmla="*/ 135 w 362"/>
                <a:gd name="T3" fmla="*/ 238 h 369"/>
                <a:gd name="T4" fmla="*/ 118 w 362"/>
                <a:gd name="T5" fmla="*/ 218 h 369"/>
                <a:gd name="T6" fmla="*/ 109 w 362"/>
                <a:gd name="T7" fmla="*/ 190 h 369"/>
                <a:gd name="T8" fmla="*/ 113 w 362"/>
                <a:gd name="T9" fmla="*/ 162 h 369"/>
                <a:gd name="T10" fmla="*/ 125 w 362"/>
                <a:gd name="T11" fmla="*/ 138 h 369"/>
                <a:gd name="T12" fmla="*/ 147 w 362"/>
                <a:gd name="T13" fmla="*/ 121 h 369"/>
                <a:gd name="T14" fmla="*/ 174 w 362"/>
                <a:gd name="T15" fmla="*/ 112 h 369"/>
                <a:gd name="T16" fmla="*/ 202 w 362"/>
                <a:gd name="T17" fmla="*/ 114 h 369"/>
                <a:gd name="T18" fmla="*/ 226 w 362"/>
                <a:gd name="T19" fmla="*/ 128 h 369"/>
                <a:gd name="T20" fmla="*/ 244 w 362"/>
                <a:gd name="T21" fmla="*/ 149 h 369"/>
                <a:gd name="T22" fmla="*/ 252 w 362"/>
                <a:gd name="T23" fmla="*/ 176 h 369"/>
                <a:gd name="T24" fmla="*/ 250 w 362"/>
                <a:gd name="T25" fmla="*/ 205 h 369"/>
                <a:gd name="T26" fmla="*/ 236 w 362"/>
                <a:gd name="T27" fmla="*/ 229 h 369"/>
                <a:gd name="T28" fmla="*/ 215 w 362"/>
                <a:gd name="T29" fmla="*/ 247 h 369"/>
                <a:gd name="T30" fmla="*/ 189 w 362"/>
                <a:gd name="T31" fmla="*/ 254 h 369"/>
                <a:gd name="T32" fmla="*/ 328 w 362"/>
                <a:gd name="T33" fmla="*/ 195 h 369"/>
                <a:gd name="T34" fmla="*/ 354 w 362"/>
                <a:gd name="T35" fmla="*/ 144 h 369"/>
                <a:gd name="T36" fmla="*/ 361 w 362"/>
                <a:gd name="T37" fmla="*/ 136 h 369"/>
                <a:gd name="T38" fmla="*/ 360 w 362"/>
                <a:gd name="T39" fmla="*/ 124 h 369"/>
                <a:gd name="T40" fmla="*/ 316 w 362"/>
                <a:gd name="T41" fmla="*/ 53 h 369"/>
                <a:gd name="T42" fmla="*/ 304 w 362"/>
                <a:gd name="T43" fmla="*/ 52 h 369"/>
                <a:gd name="T44" fmla="*/ 256 w 362"/>
                <a:gd name="T45" fmla="*/ 56 h 369"/>
                <a:gd name="T46" fmla="*/ 236 w 362"/>
                <a:gd name="T47" fmla="*/ 10 h 369"/>
                <a:gd name="T48" fmla="*/ 229 w 362"/>
                <a:gd name="T49" fmla="*/ 2 h 369"/>
                <a:gd name="T50" fmla="*/ 146 w 362"/>
                <a:gd name="T51" fmla="*/ 0 h 369"/>
                <a:gd name="T52" fmla="*/ 135 w 362"/>
                <a:gd name="T53" fmla="*/ 3 h 369"/>
                <a:gd name="T54" fmla="*/ 131 w 362"/>
                <a:gd name="T55" fmla="*/ 14 h 369"/>
                <a:gd name="T56" fmla="*/ 99 w 362"/>
                <a:gd name="T57" fmla="*/ 63 h 369"/>
                <a:gd name="T58" fmla="*/ 55 w 362"/>
                <a:gd name="T59" fmla="*/ 51 h 369"/>
                <a:gd name="T60" fmla="*/ 44 w 362"/>
                <a:gd name="T61" fmla="*/ 54 h 369"/>
                <a:gd name="T62" fmla="*/ 1 w 362"/>
                <a:gd name="T63" fmla="*/ 126 h 369"/>
                <a:gd name="T64" fmla="*/ 2 w 362"/>
                <a:gd name="T65" fmla="*/ 139 h 369"/>
                <a:gd name="T66" fmla="*/ 36 w 362"/>
                <a:gd name="T67" fmla="*/ 160 h 369"/>
                <a:gd name="T68" fmla="*/ 36 w 362"/>
                <a:gd name="T69" fmla="*/ 207 h 369"/>
                <a:gd name="T70" fmla="*/ 1 w 362"/>
                <a:gd name="T71" fmla="*/ 230 h 369"/>
                <a:gd name="T72" fmla="*/ 1 w 362"/>
                <a:gd name="T73" fmla="*/ 240 h 369"/>
                <a:gd name="T74" fmla="*/ 44 w 362"/>
                <a:gd name="T75" fmla="*/ 313 h 369"/>
                <a:gd name="T76" fmla="*/ 60 w 362"/>
                <a:gd name="T77" fmla="*/ 314 h 369"/>
                <a:gd name="T78" fmla="*/ 120 w 362"/>
                <a:gd name="T79" fmla="*/ 316 h 369"/>
                <a:gd name="T80" fmla="*/ 132 w 362"/>
                <a:gd name="T81" fmla="*/ 359 h 369"/>
                <a:gd name="T82" fmla="*/ 140 w 362"/>
                <a:gd name="T83" fmla="*/ 368 h 369"/>
                <a:gd name="T84" fmla="*/ 225 w 362"/>
                <a:gd name="T85" fmla="*/ 368 h 369"/>
                <a:gd name="T86" fmla="*/ 233 w 362"/>
                <a:gd name="T87" fmla="*/ 361 h 369"/>
                <a:gd name="T88" fmla="*/ 237 w 362"/>
                <a:gd name="T89" fmla="*/ 321 h 369"/>
                <a:gd name="T90" fmla="*/ 274 w 362"/>
                <a:gd name="T91" fmla="*/ 298 h 369"/>
                <a:gd name="T92" fmla="*/ 310 w 362"/>
                <a:gd name="T93" fmla="*/ 316 h 369"/>
                <a:gd name="T94" fmla="*/ 360 w 362"/>
                <a:gd name="T95" fmla="*/ 243 h 369"/>
                <a:gd name="T96" fmla="*/ 362 w 362"/>
                <a:gd name="T97" fmla="*/ 232 h 369"/>
                <a:gd name="T98" fmla="*/ 354 w 362"/>
                <a:gd name="T99" fmla="*/ 22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2" h="369">
                  <a:moveTo>
                    <a:pt x="181" y="255"/>
                  </a:moveTo>
                  <a:lnTo>
                    <a:pt x="174" y="254"/>
                  </a:lnTo>
                  <a:lnTo>
                    <a:pt x="166" y="253"/>
                  </a:lnTo>
                  <a:lnTo>
                    <a:pt x="160" y="252"/>
                  </a:lnTo>
                  <a:lnTo>
                    <a:pt x="153" y="249"/>
                  </a:lnTo>
                  <a:lnTo>
                    <a:pt x="147" y="247"/>
                  </a:lnTo>
                  <a:lnTo>
                    <a:pt x="141" y="243"/>
                  </a:lnTo>
                  <a:lnTo>
                    <a:pt x="135" y="238"/>
                  </a:lnTo>
                  <a:lnTo>
                    <a:pt x="131" y="234"/>
                  </a:lnTo>
                  <a:lnTo>
                    <a:pt x="125" y="229"/>
                  </a:lnTo>
                  <a:lnTo>
                    <a:pt x="122" y="223"/>
                  </a:lnTo>
                  <a:lnTo>
                    <a:pt x="118" y="218"/>
                  </a:lnTo>
                  <a:lnTo>
                    <a:pt x="115" y="212"/>
                  </a:lnTo>
                  <a:lnTo>
                    <a:pt x="113" y="205"/>
                  </a:lnTo>
                  <a:lnTo>
                    <a:pt x="110" y="198"/>
                  </a:lnTo>
                  <a:lnTo>
                    <a:pt x="109" y="190"/>
                  </a:lnTo>
                  <a:lnTo>
                    <a:pt x="109" y="183"/>
                  </a:lnTo>
                  <a:lnTo>
                    <a:pt x="109" y="176"/>
                  </a:lnTo>
                  <a:lnTo>
                    <a:pt x="110" y="169"/>
                  </a:lnTo>
                  <a:lnTo>
                    <a:pt x="113" y="162"/>
                  </a:lnTo>
                  <a:lnTo>
                    <a:pt x="115" y="156"/>
                  </a:lnTo>
                  <a:lnTo>
                    <a:pt x="118" y="149"/>
                  </a:lnTo>
                  <a:lnTo>
                    <a:pt x="122" y="143"/>
                  </a:lnTo>
                  <a:lnTo>
                    <a:pt x="125" y="138"/>
                  </a:lnTo>
                  <a:lnTo>
                    <a:pt x="131" y="132"/>
                  </a:lnTo>
                  <a:lnTo>
                    <a:pt x="135" y="128"/>
                  </a:lnTo>
                  <a:lnTo>
                    <a:pt x="141" y="124"/>
                  </a:lnTo>
                  <a:lnTo>
                    <a:pt x="147" y="121"/>
                  </a:lnTo>
                  <a:lnTo>
                    <a:pt x="153" y="117"/>
                  </a:lnTo>
                  <a:lnTo>
                    <a:pt x="160" y="114"/>
                  </a:lnTo>
                  <a:lnTo>
                    <a:pt x="166" y="113"/>
                  </a:lnTo>
                  <a:lnTo>
                    <a:pt x="174" y="112"/>
                  </a:lnTo>
                  <a:lnTo>
                    <a:pt x="181" y="111"/>
                  </a:lnTo>
                  <a:lnTo>
                    <a:pt x="189" y="112"/>
                  </a:lnTo>
                  <a:lnTo>
                    <a:pt x="195" y="113"/>
                  </a:lnTo>
                  <a:lnTo>
                    <a:pt x="202" y="114"/>
                  </a:lnTo>
                  <a:lnTo>
                    <a:pt x="209" y="117"/>
                  </a:lnTo>
                  <a:lnTo>
                    <a:pt x="215" y="121"/>
                  </a:lnTo>
                  <a:lnTo>
                    <a:pt x="221" y="124"/>
                  </a:lnTo>
                  <a:lnTo>
                    <a:pt x="226" y="128"/>
                  </a:lnTo>
                  <a:lnTo>
                    <a:pt x="231" y="132"/>
                  </a:lnTo>
                  <a:lnTo>
                    <a:pt x="236" y="138"/>
                  </a:lnTo>
                  <a:lnTo>
                    <a:pt x="240" y="143"/>
                  </a:lnTo>
                  <a:lnTo>
                    <a:pt x="244" y="149"/>
                  </a:lnTo>
                  <a:lnTo>
                    <a:pt x="247" y="156"/>
                  </a:lnTo>
                  <a:lnTo>
                    <a:pt x="250" y="162"/>
                  </a:lnTo>
                  <a:lnTo>
                    <a:pt x="251" y="169"/>
                  </a:lnTo>
                  <a:lnTo>
                    <a:pt x="252" y="176"/>
                  </a:lnTo>
                  <a:lnTo>
                    <a:pt x="253" y="183"/>
                  </a:lnTo>
                  <a:lnTo>
                    <a:pt x="252" y="190"/>
                  </a:lnTo>
                  <a:lnTo>
                    <a:pt x="251" y="198"/>
                  </a:lnTo>
                  <a:lnTo>
                    <a:pt x="250" y="205"/>
                  </a:lnTo>
                  <a:lnTo>
                    <a:pt x="247" y="212"/>
                  </a:lnTo>
                  <a:lnTo>
                    <a:pt x="244" y="218"/>
                  </a:lnTo>
                  <a:lnTo>
                    <a:pt x="240" y="223"/>
                  </a:lnTo>
                  <a:lnTo>
                    <a:pt x="236" y="229"/>
                  </a:lnTo>
                  <a:lnTo>
                    <a:pt x="231" y="234"/>
                  </a:lnTo>
                  <a:lnTo>
                    <a:pt x="226" y="238"/>
                  </a:lnTo>
                  <a:lnTo>
                    <a:pt x="221" y="243"/>
                  </a:lnTo>
                  <a:lnTo>
                    <a:pt x="215" y="247"/>
                  </a:lnTo>
                  <a:lnTo>
                    <a:pt x="209" y="249"/>
                  </a:lnTo>
                  <a:lnTo>
                    <a:pt x="202" y="252"/>
                  </a:lnTo>
                  <a:lnTo>
                    <a:pt x="195" y="253"/>
                  </a:lnTo>
                  <a:lnTo>
                    <a:pt x="189" y="254"/>
                  </a:lnTo>
                  <a:lnTo>
                    <a:pt x="181" y="255"/>
                  </a:lnTo>
                  <a:close/>
                  <a:moveTo>
                    <a:pt x="354" y="223"/>
                  </a:moveTo>
                  <a:lnTo>
                    <a:pt x="327" y="207"/>
                  </a:lnTo>
                  <a:lnTo>
                    <a:pt x="328" y="195"/>
                  </a:lnTo>
                  <a:lnTo>
                    <a:pt x="328" y="183"/>
                  </a:lnTo>
                  <a:lnTo>
                    <a:pt x="328" y="172"/>
                  </a:lnTo>
                  <a:lnTo>
                    <a:pt x="327" y="160"/>
                  </a:lnTo>
                  <a:lnTo>
                    <a:pt x="354" y="144"/>
                  </a:lnTo>
                  <a:lnTo>
                    <a:pt x="357" y="143"/>
                  </a:lnTo>
                  <a:lnTo>
                    <a:pt x="359" y="141"/>
                  </a:lnTo>
                  <a:lnTo>
                    <a:pt x="360" y="139"/>
                  </a:lnTo>
                  <a:lnTo>
                    <a:pt x="361" y="136"/>
                  </a:lnTo>
                  <a:lnTo>
                    <a:pt x="362" y="132"/>
                  </a:lnTo>
                  <a:lnTo>
                    <a:pt x="362" y="129"/>
                  </a:lnTo>
                  <a:lnTo>
                    <a:pt x="361" y="126"/>
                  </a:lnTo>
                  <a:lnTo>
                    <a:pt x="360" y="124"/>
                  </a:lnTo>
                  <a:lnTo>
                    <a:pt x="322" y="59"/>
                  </a:lnTo>
                  <a:lnTo>
                    <a:pt x="320" y="56"/>
                  </a:lnTo>
                  <a:lnTo>
                    <a:pt x="318" y="54"/>
                  </a:lnTo>
                  <a:lnTo>
                    <a:pt x="316" y="53"/>
                  </a:lnTo>
                  <a:lnTo>
                    <a:pt x="313" y="51"/>
                  </a:lnTo>
                  <a:lnTo>
                    <a:pt x="309" y="51"/>
                  </a:lnTo>
                  <a:lnTo>
                    <a:pt x="307" y="51"/>
                  </a:lnTo>
                  <a:lnTo>
                    <a:pt x="304" y="52"/>
                  </a:lnTo>
                  <a:lnTo>
                    <a:pt x="301" y="53"/>
                  </a:lnTo>
                  <a:lnTo>
                    <a:pt x="274" y="69"/>
                  </a:lnTo>
                  <a:lnTo>
                    <a:pt x="266" y="63"/>
                  </a:lnTo>
                  <a:lnTo>
                    <a:pt x="256" y="56"/>
                  </a:lnTo>
                  <a:lnTo>
                    <a:pt x="246" y="51"/>
                  </a:lnTo>
                  <a:lnTo>
                    <a:pt x="237" y="47"/>
                  </a:lnTo>
                  <a:lnTo>
                    <a:pt x="237" y="14"/>
                  </a:lnTo>
                  <a:lnTo>
                    <a:pt x="236" y="10"/>
                  </a:lnTo>
                  <a:lnTo>
                    <a:pt x="236" y="8"/>
                  </a:lnTo>
                  <a:lnTo>
                    <a:pt x="233" y="5"/>
                  </a:lnTo>
                  <a:lnTo>
                    <a:pt x="232" y="3"/>
                  </a:lnTo>
                  <a:lnTo>
                    <a:pt x="229" y="2"/>
                  </a:lnTo>
                  <a:lnTo>
                    <a:pt x="227" y="1"/>
                  </a:lnTo>
                  <a:lnTo>
                    <a:pt x="224" y="0"/>
                  </a:lnTo>
                  <a:lnTo>
                    <a:pt x="222" y="0"/>
                  </a:lnTo>
                  <a:lnTo>
                    <a:pt x="146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7" y="2"/>
                  </a:lnTo>
                  <a:lnTo>
                    <a:pt x="135" y="3"/>
                  </a:lnTo>
                  <a:lnTo>
                    <a:pt x="134" y="5"/>
                  </a:lnTo>
                  <a:lnTo>
                    <a:pt x="132" y="8"/>
                  </a:lnTo>
                  <a:lnTo>
                    <a:pt x="132" y="10"/>
                  </a:lnTo>
                  <a:lnTo>
                    <a:pt x="131" y="14"/>
                  </a:lnTo>
                  <a:lnTo>
                    <a:pt x="131" y="47"/>
                  </a:lnTo>
                  <a:lnTo>
                    <a:pt x="120" y="52"/>
                  </a:lnTo>
                  <a:lnTo>
                    <a:pt x="109" y="57"/>
                  </a:lnTo>
                  <a:lnTo>
                    <a:pt x="99" y="63"/>
                  </a:lnTo>
                  <a:lnTo>
                    <a:pt x="90" y="69"/>
                  </a:lnTo>
                  <a:lnTo>
                    <a:pt x="61" y="53"/>
                  </a:lnTo>
                  <a:lnTo>
                    <a:pt x="58" y="52"/>
                  </a:lnTo>
                  <a:lnTo>
                    <a:pt x="55" y="51"/>
                  </a:lnTo>
                  <a:lnTo>
                    <a:pt x="53" y="51"/>
                  </a:lnTo>
                  <a:lnTo>
                    <a:pt x="49" y="51"/>
                  </a:lnTo>
                  <a:lnTo>
                    <a:pt x="47" y="52"/>
                  </a:lnTo>
                  <a:lnTo>
                    <a:pt x="44" y="54"/>
                  </a:lnTo>
                  <a:lnTo>
                    <a:pt x="42" y="56"/>
                  </a:lnTo>
                  <a:lnTo>
                    <a:pt x="41" y="59"/>
                  </a:lnTo>
                  <a:lnTo>
                    <a:pt x="2" y="124"/>
                  </a:lnTo>
                  <a:lnTo>
                    <a:pt x="1" y="12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6"/>
                  </a:lnTo>
                  <a:lnTo>
                    <a:pt x="2" y="139"/>
                  </a:lnTo>
                  <a:lnTo>
                    <a:pt x="3" y="141"/>
                  </a:lnTo>
                  <a:lnTo>
                    <a:pt x="6" y="143"/>
                  </a:lnTo>
                  <a:lnTo>
                    <a:pt x="8" y="144"/>
                  </a:lnTo>
                  <a:lnTo>
                    <a:pt x="36" y="160"/>
                  </a:lnTo>
                  <a:lnTo>
                    <a:pt x="34" y="172"/>
                  </a:lnTo>
                  <a:lnTo>
                    <a:pt x="34" y="183"/>
                  </a:lnTo>
                  <a:lnTo>
                    <a:pt x="34" y="195"/>
                  </a:lnTo>
                  <a:lnTo>
                    <a:pt x="36" y="207"/>
                  </a:lnTo>
                  <a:lnTo>
                    <a:pt x="8" y="223"/>
                  </a:lnTo>
                  <a:lnTo>
                    <a:pt x="6" y="224"/>
                  </a:lnTo>
                  <a:lnTo>
                    <a:pt x="3" y="227"/>
                  </a:lnTo>
                  <a:lnTo>
                    <a:pt x="1" y="230"/>
                  </a:lnTo>
                  <a:lnTo>
                    <a:pt x="0" y="233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0" y="309"/>
                  </a:lnTo>
                  <a:lnTo>
                    <a:pt x="42" y="311"/>
                  </a:lnTo>
                  <a:lnTo>
                    <a:pt x="44" y="313"/>
                  </a:lnTo>
                  <a:lnTo>
                    <a:pt x="46" y="314"/>
                  </a:lnTo>
                  <a:lnTo>
                    <a:pt x="48" y="315"/>
                  </a:lnTo>
                  <a:lnTo>
                    <a:pt x="55" y="316"/>
                  </a:lnTo>
                  <a:lnTo>
                    <a:pt x="60" y="314"/>
                  </a:lnTo>
                  <a:lnTo>
                    <a:pt x="90" y="297"/>
                  </a:lnTo>
                  <a:lnTo>
                    <a:pt x="99" y="304"/>
                  </a:lnTo>
                  <a:lnTo>
                    <a:pt x="109" y="310"/>
                  </a:lnTo>
                  <a:lnTo>
                    <a:pt x="120" y="316"/>
                  </a:lnTo>
                  <a:lnTo>
                    <a:pt x="131" y="321"/>
                  </a:lnTo>
                  <a:lnTo>
                    <a:pt x="131" y="354"/>
                  </a:lnTo>
                  <a:lnTo>
                    <a:pt x="132" y="356"/>
                  </a:lnTo>
                  <a:lnTo>
                    <a:pt x="132" y="359"/>
                  </a:lnTo>
                  <a:lnTo>
                    <a:pt x="134" y="361"/>
                  </a:lnTo>
                  <a:lnTo>
                    <a:pt x="135" y="363"/>
                  </a:lnTo>
                  <a:lnTo>
                    <a:pt x="137" y="366"/>
                  </a:lnTo>
                  <a:lnTo>
                    <a:pt x="140" y="368"/>
                  </a:lnTo>
                  <a:lnTo>
                    <a:pt x="143" y="368"/>
                  </a:lnTo>
                  <a:lnTo>
                    <a:pt x="146" y="369"/>
                  </a:lnTo>
                  <a:lnTo>
                    <a:pt x="222" y="369"/>
                  </a:lnTo>
                  <a:lnTo>
                    <a:pt x="225" y="368"/>
                  </a:lnTo>
                  <a:lnTo>
                    <a:pt x="227" y="368"/>
                  </a:lnTo>
                  <a:lnTo>
                    <a:pt x="229" y="366"/>
                  </a:lnTo>
                  <a:lnTo>
                    <a:pt x="232" y="363"/>
                  </a:lnTo>
                  <a:lnTo>
                    <a:pt x="233" y="361"/>
                  </a:lnTo>
                  <a:lnTo>
                    <a:pt x="236" y="359"/>
                  </a:lnTo>
                  <a:lnTo>
                    <a:pt x="236" y="356"/>
                  </a:lnTo>
                  <a:lnTo>
                    <a:pt x="237" y="354"/>
                  </a:lnTo>
                  <a:lnTo>
                    <a:pt x="237" y="321"/>
                  </a:lnTo>
                  <a:lnTo>
                    <a:pt x="246" y="316"/>
                  </a:lnTo>
                  <a:lnTo>
                    <a:pt x="256" y="311"/>
                  </a:lnTo>
                  <a:lnTo>
                    <a:pt x="266" y="305"/>
                  </a:lnTo>
                  <a:lnTo>
                    <a:pt x="274" y="298"/>
                  </a:lnTo>
                  <a:lnTo>
                    <a:pt x="302" y="313"/>
                  </a:lnTo>
                  <a:lnTo>
                    <a:pt x="305" y="315"/>
                  </a:lnTo>
                  <a:lnTo>
                    <a:pt x="307" y="315"/>
                  </a:lnTo>
                  <a:lnTo>
                    <a:pt x="310" y="316"/>
                  </a:lnTo>
                  <a:lnTo>
                    <a:pt x="314" y="316"/>
                  </a:lnTo>
                  <a:lnTo>
                    <a:pt x="319" y="313"/>
                  </a:lnTo>
                  <a:lnTo>
                    <a:pt x="322" y="309"/>
                  </a:lnTo>
                  <a:lnTo>
                    <a:pt x="360" y="243"/>
                  </a:lnTo>
                  <a:lnTo>
                    <a:pt x="362" y="240"/>
                  </a:lnTo>
                  <a:lnTo>
                    <a:pt x="362" y="237"/>
                  </a:lnTo>
                  <a:lnTo>
                    <a:pt x="362" y="234"/>
                  </a:lnTo>
                  <a:lnTo>
                    <a:pt x="362" y="232"/>
                  </a:lnTo>
                  <a:lnTo>
                    <a:pt x="361" y="229"/>
                  </a:lnTo>
                  <a:lnTo>
                    <a:pt x="359" y="227"/>
                  </a:lnTo>
                  <a:lnTo>
                    <a:pt x="357" y="224"/>
                  </a:lnTo>
                  <a:lnTo>
                    <a:pt x="354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52" name="Freeform 1676" descr="Icon of check box. ">
            <a:extLst>
              <a:ext uri="{FF2B5EF4-FFF2-40B4-BE49-F238E27FC236}">
                <a16:creationId xmlns:a16="http://schemas.microsoft.com/office/drawing/2014/main" id="{75D4FE84-E85B-3C04-F7E6-577C080FBE94}"/>
              </a:ext>
            </a:extLst>
          </p:cNvPr>
          <p:cNvSpPr>
            <a:spLocks noEditPoints="1"/>
          </p:cNvSpPr>
          <p:nvPr/>
        </p:nvSpPr>
        <p:spPr bwMode="auto">
          <a:xfrm>
            <a:off x="7684158" y="4093807"/>
            <a:ext cx="216099" cy="216099"/>
          </a:xfrm>
          <a:custGeom>
            <a:avLst/>
            <a:gdLst>
              <a:gd name="T0" fmla="*/ 374 w 719"/>
              <a:gd name="T1" fmla="*/ 267 h 719"/>
              <a:gd name="T2" fmla="*/ 366 w 719"/>
              <a:gd name="T3" fmla="*/ 263 h 719"/>
              <a:gd name="T4" fmla="*/ 362 w 719"/>
              <a:gd name="T5" fmla="*/ 254 h 719"/>
              <a:gd name="T6" fmla="*/ 366 w 719"/>
              <a:gd name="T7" fmla="*/ 247 h 719"/>
              <a:gd name="T8" fmla="*/ 374 w 719"/>
              <a:gd name="T9" fmla="*/ 243 h 719"/>
              <a:gd name="T10" fmla="*/ 621 w 719"/>
              <a:gd name="T11" fmla="*/ 244 h 719"/>
              <a:gd name="T12" fmla="*/ 627 w 719"/>
              <a:gd name="T13" fmla="*/ 250 h 719"/>
              <a:gd name="T14" fmla="*/ 627 w 719"/>
              <a:gd name="T15" fmla="*/ 260 h 719"/>
              <a:gd name="T16" fmla="*/ 621 w 719"/>
              <a:gd name="T17" fmla="*/ 265 h 719"/>
              <a:gd name="T18" fmla="*/ 616 w 719"/>
              <a:gd name="T19" fmla="*/ 528 h 719"/>
              <a:gd name="T20" fmla="*/ 370 w 719"/>
              <a:gd name="T21" fmla="*/ 527 h 719"/>
              <a:gd name="T22" fmla="*/ 363 w 719"/>
              <a:gd name="T23" fmla="*/ 521 h 719"/>
              <a:gd name="T24" fmla="*/ 363 w 719"/>
              <a:gd name="T25" fmla="*/ 512 h 719"/>
              <a:gd name="T26" fmla="*/ 370 w 719"/>
              <a:gd name="T27" fmla="*/ 505 h 719"/>
              <a:gd name="T28" fmla="*/ 616 w 719"/>
              <a:gd name="T29" fmla="*/ 504 h 719"/>
              <a:gd name="T30" fmla="*/ 625 w 719"/>
              <a:gd name="T31" fmla="*/ 507 h 719"/>
              <a:gd name="T32" fmla="*/ 628 w 719"/>
              <a:gd name="T33" fmla="*/ 516 h 719"/>
              <a:gd name="T34" fmla="*/ 625 w 719"/>
              <a:gd name="T35" fmla="*/ 525 h 719"/>
              <a:gd name="T36" fmla="*/ 616 w 719"/>
              <a:gd name="T37" fmla="*/ 528 h 719"/>
              <a:gd name="T38" fmla="*/ 171 w 719"/>
              <a:gd name="T39" fmla="*/ 279 h 719"/>
              <a:gd name="T40" fmla="*/ 164 w 719"/>
              <a:gd name="T41" fmla="*/ 282 h 719"/>
              <a:gd name="T42" fmla="*/ 155 w 719"/>
              <a:gd name="T43" fmla="*/ 279 h 719"/>
              <a:gd name="T44" fmla="*/ 92 w 719"/>
              <a:gd name="T45" fmla="*/ 214 h 719"/>
              <a:gd name="T46" fmla="*/ 92 w 719"/>
              <a:gd name="T47" fmla="*/ 205 h 719"/>
              <a:gd name="T48" fmla="*/ 98 w 719"/>
              <a:gd name="T49" fmla="*/ 198 h 719"/>
              <a:gd name="T50" fmla="*/ 107 w 719"/>
              <a:gd name="T51" fmla="*/ 198 h 719"/>
              <a:gd name="T52" fmla="*/ 164 w 719"/>
              <a:gd name="T53" fmla="*/ 253 h 719"/>
              <a:gd name="T54" fmla="*/ 309 w 719"/>
              <a:gd name="T55" fmla="*/ 109 h 719"/>
              <a:gd name="T56" fmla="*/ 318 w 719"/>
              <a:gd name="T57" fmla="*/ 109 h 719"/>
              <a:gd name="T58" fmla="*/ 325 w 719"/>
              <a:gd name="T59" fmla="*/ 114 h 719"/>
              <a:gd name="T60" fmla="*/ 325 w 719"/>
              <a:gd name="T61" fmla="*/ 124 h 719"/>
              <a:gd name="T62" fmla="*/ 323 w 719"/>
              <a:gd name="T63" fmla="*/ 414 h 719"/>
              <a:gd name="T64" fmla="*/ 168 w 719"/>
              <a:gd name="T65" fmla="*/ 568 h 719"/>
              <a:gd name="T66" fmla="*/ 158 w 719"/>
              <a:gd name="T67" fmla="*/ 568 h 719"/>
              <a:gd name="T68" fmla="*/ 94 w 719"/>
              <a:gd name="T69" fmla="*/ 505 h 719"/>
              <a:gd name="T70" fmla="*/ 91 w 719"/>
              <a:gd name="T71" fmla="*/ 497 h 719"/>
              <a:gd name="T72" fmla="*/ 94 w 719"/>
              <a:gd name="T73" fmla="*/ 488 h 719"/>
              <a:gd name="T74" fmla="*/ 103 w 719"/>
              <a:gd name="T75" fmla="*/ 485 h 719"/>
              <a:gd name="T76" fmla="*/ 111 w 719"/>
              <a:gd name="T77" fmla="*/ 488 h 719"/>
              <a:gd name="T78" fmla="*/ 306 w 719"/>
              <a:gd name="T79" fmla="*/ 397 h 719"/>
              <a:gd name="T80" fmla="*/ 314 w 719"/>
              <a:gd name="T81" fmla="*/ 394 h 719"/>
              <a:gd name="T82" fmla="*/ 323 w 719"/>
              <a:gd name="T83" fmla="*/ 398 h 719"/>
              <a:gd name="T84" fmla="*/ 326 w 719"/>
              <a:gd name="T85" fmla="*/ 406 h 719"/>
              <a:gd name="T86" fmla="*/ 323 w 719"/>
              <a:gd name="T87" fmla="*/ 414 h 719"/>
              <a:gd name="T88" fmla="*/ 12 w 719"/>
              <a:gd name="T89" fmla="*/ 0 h 719"/>
              <a:gd name="T90" fmla="*/ 3 w 719"/>
              <a:gd name="T91" fmla="*/ 5 h 719"/>
              <a:gd name="T92" fmla="*/ 0 w 719"/>
              <a:gd name="T93" fmla="*/ 13 h 719"/>
              <a:gd name="T94" fmla="*/ 1 w 719"/>
              <a:gd name="T95" fmla="*/ 713 h 719"/>
              <a:gd name="T96" fmla="*/ 8 w 719"/>
              <a:gd name="T97" fmla="*/ 719 h 719"/>
              <a:gd name="T98" fmla="*/ 707 w 719"/>
              <a:gd name="T99" fmla="*/ 719 h 719"/>
              <a:gd name="T100" fmla="*/ 716 w 719"/>
              <a:gd name="T101" fmla="*/ 716 h 719"/>
              <a:gd name="T102" fmla="*/ 719 w 719"/>
              <a:gd name="T103" fmla="*/ 707 h 719"/>
              <a:gd name="T104" fmla="*/ 718 w 719"/>
              <a:gd name="T105" fmla="*/ 8 h 719"/>
              <a:gd name="T106" fmla="*/ 711 w 719"/>
              <a:gd name="T107" fmla="*/ 2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19" h="719">
                <a:moveTo>
                  <a:pt x="616" y="267"/>
                </a:moveTo>
                <a:lnTo>
                  <a:pt x="374" y="267"/>
                </a:lnTo>
                <a:lnTo>
                  <a:pt x="370" y="265"/>
                </a:lnTo>
                <a:lnTo>
                  <a:pt x="366" y="263"/>
                </a:lnTo>
                <a:lnTo>
                  <a:pt x="363" y="260"/>
                </a:lnTo>
                <a:lnTo>
                  <a:pt x="362" y="254"/>
                </a:lnTo>
                <a:lnTo>
                  <a:pt x="363" y="250"/>
                </a:lnTo>
                <a:lnTo>
                  <a:pt x="366" y="247"/>
                </a:lnTo>
                <a:lnTo>
                  <a:pt x="370" y="244"/>
                </a:lnTo>
                <a:lnTo>
                  <a:pt x="374" y="243"/>
                </a:lnTo>
                <a:lnTo>
                  <a:pt x="616" y="243"/>
                </a:lnTo>
                <a:lnTo>
                  <a:pt x="621" y="244"/>
                </a:lnTo>
                <a:lnTo>
                  <a:pt x="625" y="247"/>
                </a:lnTo>
                <a:lnTo>
                  <a:pt x="627" y="250"/>
                </a:lnTo>
                <a:lnTo>
                  <a:pt x="628" y="254"/>
                </a:lnTo>
                <a:lnTo>
                  <a:pt x="627" y="260"/>
                </a:lnTo>
                <a:lnTo>
                  <a:pt x="625" y="263"/>
                </a:lnTo>
                <a:lnTo>
                  <a:pt x="621" y="265"/>
                </a:lnTo>
                <a:lnTo>
                  <a:pt x="616" y="267"/>
                </a:lnTo>
                <a:close/>
                <a:moveTo>
                  <a:pt x="616" y="528"/>
                </a:moveTo>
                <a:lnTo>
                  <a:pt x="374" y="528"/>
                </a:lnTo>
                <a:lnTo>
                  <a:pt x="370" y="527"/>
                </a:lnTo>
                <a:lnTo>
                  <a:pt x="366" y="525"/>
                </a:lnTo>
                <a:lnTo>
                  <a:pt x="363" y="521"/>
                </a:lnTo>
                <a:lnTo>
                  <a:pt x="362" y="516"/>
                </a:lnTo>
                <a:lnTo>
                  <a:pt x="363" y="512"/>
                </a:lnTo>
                <a:lnTo>
                  <a:pt x="366" y="507"/>
                </a:lnTo>
                <a:lnTo>
                  <a:pt x="370" y="505"/>
                </a:lnTo>
                <a:lnTo>
                  <a:pt x="374" y="504"/>
                </a:lnTo>
                <a:lnTo>
                  <a:pt x="616" y="504"/>
                </a:lnTo>
                <a:lnTo>
                  <a:pt x="621" y="505"/>
                </a:lnTo>
                <a:lnTo>
                  <a:pt x="625" y="507"/>
                </a:lnTo>
                <a:lnTo>
                  <a:pt x="627" y="512"/>
                </a:lnTo>
                <a:lnTo>
                  <a:pt x="628" y="516"/>
                </a:lnTo>
                <a:lnTo>
                  <a:pt x="627" y="521"/>
                </a:lnTo>
                <a:lnTo>
                  <a:pt x="625" y="525"/>
                </a:lnTo>
                <a:lnTo>
                  <a:pt x="621" y="527"/>
                </a:lnTo>
                <a:lnTo>
                  <a:pt x="616" y="528"/>
                </a:lnTo>
                <a:close/>
                <a:moveTo>
                  <a:pt x="323" y="127"/>
                </a:moveTo>
                <a:lnTo>
                  <a:pt x="171" y="279"/>
                </a:lnTo>
                <a:lnTo>
                  <a:pt x="168" y="282"/>
                </a:lnTo>
                <a:lnTo>
                  <a:pt x="164" y="282"/>
                </a:lnTo>
                <a:lnTo>
                  <a:pt x="158" y="282"/>
                </a:lnTo>
                <a:lnTo>
                  <a:pt x="155" y="279"/>
                </a:lnTo>
                <a:lnTo>
                  <a:pt x="94" y="218"/>
                </a:lnTo>
                <a:lnTo>
                  <a:pt x="92" y="214"/>
                </a:lnTo>
                <a:lnTo>
                  <a:pt x="91" y="209"/>
                </a:lnTo>
                <a:lnTo>
                  <a:pt x="92" y="205"/>
                </a:lnTo>
                <a:lnTo>
                  <a:pt x="94" y="201"/>
                </a:lnTo>
                <a:lnTo>
                  <a:pt x="98" y="198"/>
                </a:lnTo>
                <a:lnTo>
                  <a:pt x="103" y="197"/>
                </a:lnTo>
                <a:lnTo>
                  <a:pt x="107" y="198"/>
                </a:lnTo>
                <a:lnTo>
                  <a:pt x="111" y="201"/>
                </a:lnTo>
                <a:lnTo>
                  <a:pt x="164" y="253"/>
                </a:lnTo>
                <a:lnTo>
                  <a:pt x="306" y="111"/>
                </a:lnTo>
                <a:lnTo>
                  <a:pt x="309" y="109"/>
                </a:lnTo>
                <a:lnTo>
                  <a:pt x="314" y="108"/>
                </a:lnTo>
                <a:lnTo>
                  <a:pt x="318" y="109"/>
                </a:lnTo>
                <a:lnTo>
                  <a:pt x="323" y="111"/>
                </a:lnTo>
                <a:lnTo>
                  <a:pt x="325" y="114"/>
                </a:lnTo>
                <a:lnTo>
                  <a:pt x="326" y="119"/>
                </a:lnTo>
                <a:lnTo>
                  <a:pt x="325" y="124"/>
                </a:lnTo>
                <a:lnTo>
                  <a:pt x="323" y="127"/>
                </a:lnTo>
                <a:close/>
                <a:moveTo>
                  <a:pt x="323" y="414"/>
                </a:moveTo>
                <a:lnTo>
                  <a:pt x="171" y="565"/>
                </a:lnTo>
                <a:lnTo>
                  <a:pt x="168" y="568"/>
                </a:lnTo>
                <a:lnTo>
                  <a:pt x="164" y="569"/>
                </a:lnTo>
                <a:lnTo>
                  <a:pt x="158" y="568"/>
                </a:lnTo>
                <a:lnTo>
                  <a:pt x="155" y="565"/>
                </a:lnTo>
                <a:lnTo>
                  <a:pt x="94" y="505"/>
                </a:lnTo>
                <a:lnTo>
                  <a:pt x="92" y="502"/>
                </a:lnTo>
                <a:lnTo>
                  <a:pt x="91" y="497"/>
                </a:lnTo>
                <a:lnTo>
                  <a:pt x="92" y="493"/>
                </a:lnTo>
                <a:lnTo>
                  <a:pt x="94" y="488"/>
                </a:lnTo>
                <a:lnTo>
                  <a:pt x="98" y="486"/>
                </a:lnTo>
                <a:lnTo>
                  <a:pt x="103" y="485"/>
                </a:lnTo>
                <a:lnTo>
                  <a:pt x="107" y="486"/>
                </a:lnTo>
                <a:lnTo>
                  <a:pt x="111" y="488"/>
                </a:lnTo>
                <a:lnTo>
                  <a:pt x="164" y="540"/>
                </a:lnTo>
                <a:lnTo>
                  <a:pt x="306" y="397"/>
                </a:lnTo>
                <a:lnTo>
                  <a:pt x="309" y="395"/>
                </a:lnTo>
                <a:lnTo>
                  <a:pt x="314" y="394"/>
                </a:lnTo>
                <a:lnTo>
                  <a:pt x="318" y="395"/>
                </a:lnTo>
                <a:lnTo>
                  <a:pt x="323" y="398"/>
                </a:lnTo>
                <a:lnTo>
                  <a:pt x="325" y="401"/>
                </a:lnTo>
                <a:lnTo>
                  <a:pt x="326" y="406"/>
                </a:lnTo>
                <a:lnTo>
                  <a:pt x="325" y="410"/>
                </a:lnTo>
                <a:lnTo>
                  <a:pt x="323" y="414"/>
                </a:lnTo>
                <a:close/>
                <a:moveTo>
                  <a:pt x="707" y="0"/>
                </a:moveTo>
                <a:lnTo>
                  <a:pt x="12" y="0"/>
                </a:lnTo>
                <a:lnTo>
                  <a:pt x="8" y="2"/>
                </a:lnTo>
                <a:lnTo>
                  <a:pt x="3" y="5"/>
                </a:lnTo>
                <a:lnTo>
                  <a:pt x="1" y="8"/>
                </a:lnTo>
                <a:lnTo>
                  <a:pt x="0" y="13"/>
                </a:lnTo>
                <a:lnTo>
                  <a:pt x="0" y="707"/>
                </a:lnTo>
                <a:lnTo>
                  <a:pt x="1" y="713"/>
                </a:lnTo>
                <a:lnTo>
                  <a:pt x="3" y="716"/>
                </a:lnTo>
                <a:lnTo>
                  <a:pt x="8" y="719"/>
                </a:lnTo>
                <a:lnTo>
                  <a:pt x="12" y="719"/>
                </a:lnTo>
                <a:lnTo>
                  <a:pt x="707" y="719"/>
                </a:lnTo>
                <a:lnTo>
                  <a:pt x="711" y="719"/>
                </a:lnTo>
                <a:lnTo>
                  <a:pt x="716" y="716"/>
                </a:lnTo>
                <a:lnTo>
                  <a:pt x="718" y="713"/>
                </a:lnTo>
                <a:lnTo>
                  <a:pt x="719" y="707"/>
                </a:lnTo>
                <a:lnTo>
                  <a:pt x="719" y="13"/>
                </a:lnTo>
                <a:lnTo>
                  <a:pt x="718" y="8"/>
                </a:lnTo>
                <a:lnTo>
                  <a:pt x="716" y="5"/>
                </a:lnTo>
                <a:lnTo>
                  <a:pt x="711" y="2"/>
                </a:lnTo>
                <a:lnTo>
                  <a:pt x="7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rtlCol="0" anchor="t" anchorCtr="0" compatLnSpc="1">
            <a:prstTxWarp prst="textNoShape">
              <a:avLst/>
            </a:prstTxWarp>
          </a:bodyPr>
          <a:lstStyle/>
          <a:p>
            <a:pPr defTabSz="571458">
              <a:defRPr/>
            </a:pPr>
            <a:endParaRPr lang="en-GB" sz="135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53" name="Group 52" descr="Icon of money. ">
            <a:extLst>
              <a:ext uri="{FF2B5EF4-FFF2-40B4-BE49-F238E27FC236}">
                <a16:creationId xmlns:a16="http://schemas.microsoft.com/office/drawing/2014/main" id="{7AB8C51D-6E69-5770-1D07-7C3E97A0B9F9}"/>
              </a:ext>
            </a:extLst>
          </p:cNvPr>
          <p:cNvGrpSpPr/>
          <p:nvPr/>
        </p:nvGrpSpPr>
        <p:grpSpPr>
          <a:xfrm>
            <a:off x="5598965" y="5385989"/>
            <a:ext cx="237709" cy="239029"/>
            <a:chOff x="3746500" y="1344613"/>
            <a:chExt cx="285750" cy="287338"/>
          </a:xfrm>
          <a:solidFill>
            <a:schemeClr val="bg1"/>
          </a:solidFill>
        </p:grpSpPr>
        <p:sp>
          <p:nvSpPr>
            <p:cNvPr id="54" name="Freeform 497">
              <a:extLst>
                <a:ext uri="{FF2B5EF4-FFF2-40B4-BE49-F238E27FC236}">
                  <a16:creationId xmlns:a16="http://schemas.microsoft.com/office/drawing/2014/main" id="{112F4500-C681-B4EC-FDDB-253D9740C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0" y="1344613"/>
              <a:ext cx="285750" cy="182563"/>
            </a:xfrm>
            <a:custGeom>
              <a:avLst/>
              <a:gdLst>
                <a:gd name="T0" fmla="*/ 0 w 903"/>
                <a:gd name="T1" fmla="*/ 0 h 573"/>
                <a:gd name="T2" fmla="*/ 0 w 903"/>
                <a:gd name="T3" fmla="*/ 467 h 573"/>
                <a:gd name="T4" fmla="*/ 1 w 903"/>
                <a:gd name="T5" fmla="*/ 459 h 573"/>
                <a:gd name="T6" fmla="*/ 2 w 903"/>
                <a:gd name="T7" fmla="*/ 453 h 573"/>
                <a:gd name="T8" fmla="*/ 5 w 903"/>
                <a:gd name="T9" fmla="*/ 446 h 573"/>
                <a:gd name="T10" fmla="*/ 8 w 903"/>
                <a:gd name="T11" fmla="*/ 440 h 573"/>
                <a:gd name="T12" fmla="*/ 12 w 903"/>
                <a:gd name="T13" fmla="*/ 434 h 573"/>
                <a:gd name="T14" fmla="*/ 18 w 903"/>
                <a:gd name="T15" fmla="*/ 428 h 573"/>
                <a:gd name="T16" fmla="*/ 23 w 903"/>
                <a:gd name="T17" fmla="*/ 423 h 573"/>
                <a:gd name="T18" fmla="*/ 30 w 903"/>
                <a:gd name="T19" fmla="*/ 419 h 573"/>
                <a:gd name="T20" fmla="*/ 30 w 903"/>
                <a:gd name="T21" fmla="*/ 30 h 573"/>
                <a:gd name="T22" fmla="*/ 873 w 903"/>
                <a:gd name="T23" fmla="*/ 30 h 573"/>
                <a:gd name="T24" fmla="*/ 873 w 903"/>
                <a:gd name="T25" fmla="*/ 543 h 573"/>
                <a:gd name="T26" fmla="*/ 481 w 903"/>
                <a:gd name="T27" fmla="*/ 543 h 573"/>
                <a:gd name="T28" fmla="*/ 481 w 903"/>
                <a:gd name="T29" fmla="*/ 573 h 573"/>
                <a:gd name="T30" fmla="*/ 903 w 903"/>
                <a:gd name="T31" fmla="*/ 573 h 573"/>
                <a:gd name="T32" fmla="*/ 903 w 903"/>
                <a:gd name="T33" fmla="*/ 0 h 573"/>
                <a:gd name="T34" fmla="*/ 0 w 903"/>
                <a:gd name="T3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3" h="573">
                  <a:moveTo>
                    <a:pt x="0" y="0"/>
                  </a:moveTo>
                  <a:lnTo>
                    <a:pt x="0" y="467"/>
                  </a:lnTo>
                  <a:lnTo>
                    <a:pt x="1" y="459"/>
                  </a:lnTo>
                  <a:lnTo>
                    <a:pt x="2" y="453"/>
                  </a:lnTo>
                  <a:lnTo>
                    <a:pt x="5" y="446"/>
                  </a:lnTo>
                  <a:lnTo>
                    <a:pt x="8" y="440"/>
                  </a:lnTo>
                  <a:lnTo>
                    <a:pt x="12" y="434"/>
                  </a:lnTo>
                  <a:lnTo>
                    <a:pt x="18" y="428"/>
                  </a:lnTo>
                  <a:lnTo>
                    <a:pt x="23" y="423"/>
                  </a:lnTo>
                  <a:lnTo>
                    <a:pt x="30" y="419"/>
                  </a:lnTo>
                  <a:lnTo>
                    <a:pt x="30" y="30"/>
                  </a:lnTo>
                  <a:lnTo>
                    <a:pt x="873" y="30"/>
                  </a:lnTo>
                  <a:lnTo>
                    <a:pt x="873" y="543"/>
                  </a:lnTo>
                  <a:lnTo>
                    <a:pt x="481" y="543"/>
                  </a:lnTo>
                  <a:lnTo>
                    <a:pt x="481" y="573"/>
                  </a:lnTo>
                  <a:lnTo>
                    <a:pt x="903" y="573"/>
                  </a:lnTo>
                  <a:lnTo>
                    <a:pt x="90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 noProof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55" name="Freeform 498">
              <a:extLst>
                <a:ext uri="{FF2B5EF4-FFF2-40B4-BE49-F238E27FC236}">
                  <a16:creationId xmlns:a16="http://schemas.microsoft.com/office/drawing/2014/main" id="{DDDB0A89-5D1D-A927-DC30-875B6C2E64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5075" y="1373188"/>
              <a:ext cx="228600" cy="125413"/>
            </a:xfrm>
            <a:custGeom>
              <a:avLst/>
              <a:gdLst>
                <a:gd name="T0" fmla="*/ 330 w 723"/>
                <a:gd name="T1" fmla="*/ 283 h 392"/>
                <a:gd name="T2" fmla="*/ 295 w 723"/>
                <a:gd name="T3" fmla="*/ 263 h 392"/>
                <a:gd name="T4" fmla="*/ 269 w 723"/>
                <a:gd name="T5" fmla="*/ 232 h 392"/>
                <a:gd name="T6" fmla="*/ 257 w 723"/>
                <a:gd name="T7" fmla="*/ 192 h 392"/>
                <a:gd name="T8" fmla="*/ 260 w 723"/>
                <a:gd name="T9" fmla="*/ 151 h 392"/>
                <a:gd name="T10" fmla="*/ 281 w 723"/>
                <a:gd name="T11" fmla="*/ 115 h 392"/>
                <a:gd name="T12" fmla="*/ 312 w 723"/>
                <a:gd name="T13" fmla="*/ 90 h 392"/>
                <a:gd name="T14" fmla="*/ 350 w 723"/>
                <a:gd name="T15" fmla="*/ 77 h 392"/>
                <a:gd name="T16" fmla="*/ 392 w 723"/>
                <a:gd name="T17" fmla="*/ 81 h 392"/>
                <a:gd name="T18" fmla="*/ 429 w 723"/>
                <a:gd name="T19" fmla="*/ 100 h 392"/>
                <a:gd name="T20" fmla="*/ 454 w 723"/>
                <a:gd name="T21" fmla="*/ 131 h 392"/>
                <a:gd name="T22" fmla="*/ 466 w 723"/>
                <a:gd name="T23" fmla="*/ 171 h 392"/>
                <a:gd name="T24" fmla="*/ 462 w 723"/>
                <a:gd name="T25" fmla="*/ 213 h 392"/>
                <a:gd name="T26" fmla="*/ 443 w 723"/>
                <a:gd name="T27" fmla="*/ 248 h 392"/>
                <a:gd name="T28" fmla="*/ 412 w 723"/>
                <a:gd name="T29" fmla="*/ 274 h 392"/>
                <a:gd name="T30" fmla="*/ 372 w 723"/>
                <a:gd name="T31" fmla="*/ 287 h 392"/>
                <a:gd name="T32" fmla="*/ 96 w 723"/>
                <a:gd name="T33" fmla="*/ 151 h 392"/>
                <a:gd name="T34" fmla="*/ 68 w 723"/>
                <a:gd name="T35" fmla="*/ 131 h 392"/>
                <a:gd name="T36" fmla="*/ 61 w 723"/>
                <a:gd name="T37" fmla="*/ 97 h 392"/>
                <a:gd name="T38" fmla="*/ 80 w 723"/>
                <a:gd name="T39" fmla="*/ 69 h 392"/>
                <a:gd name="T40" fmla="*/ 114 w 723"/>
                <a:gd name="T41" fmla="*/ 63 h 392"/>
                <a:gd name="T42" fmla="*/ 143 w 723"/>
                <a:gd name="T43" fmla="*/ 81 h 392"/>
                <a:gd name="T44" fmla="*/ 150 w 723"/>
                <a:gd name="T45" fmla="*/ 115 h 392"/>
                <a:gd name="T46" fmla="*/ 131 w 723"/>
                <a:gd name="T47" fmla="*/ 144 h 392"/>
                <a:gd name="T48" fmla="*/ 106 w 723"/>
                <a:gd name="T49" fmla="*/ 152 h 392"/>
                <a:gd name="T50" fmla="*/ 642 w 723"/>
                <a:gd name="T51" fmla="*/ 249 h 392"/>
                <a:gd name="T52" fmla="*/ 661 w 723"/>
                <a:gd name="T53" fmla="*/ 278 h 392"/>
                <a:gd name="T54" fmla="*/ 655 w 723"/>
                <a:gd name="T55" fmla="*/ 313 h 392"/>
                <a:gd name="T56" fmla="*/ 626 w 723"/>
                <a:gd name="T57" fmla="*/ 331 h 392"/>
                <a:gd name="T58" fmla="*/ 592 w 723"/>
                <a:gd name="T59" fmla="*/ 324 h 392"/>
                <a:gd name="T60" fmla="*/ 573 w 723"/>
                <a:gd name="T61" fmla="*/ 297 h 392"/>
                <a:gd name="T62" fmla="*/ 580 w 723"/>
                <a:gd name="T63" fmla="*/ 262 h 392"/>
                <a:gd name="T64" fmla="*/ 608 w 723"/>
                <a:gd name="T65" fmla="*/ 243 h 392"/>
                <a:gd name="T66" fmla="*/ 669 w 723"/>
                <a:gd name="T67" fmla="*/ 392 h 392"/>
                <a:gd name="T68" fmla="*/ 691 w 723"/>
                <a:gd name="T69" fmla="*/ 386 h 392"/>
                <a:gd name="T70" fmla="*/ 709 w 723"/>
                <a:gd name="T71" fmla="*/ 371 h 392"/>
                <a:gd name="T72" fmla="*/ 720 w 723"/>
                <a:gd name="T73" fmla="*/ 350 h 392"/>
                <a:gd name="T74" fmla="*/ 723 w 723"/>
                <a:gd name="T75" fmla="*/ 62 h 392"/>
                <a:gd name="T76" fmla="*/ 718 w 723"/>
                <a:gd name="T77" fmla="*/ 38 h 392"/>
                <a:gd name="T78" fmla="*/ 705 w 723"/>
                <a:gd name="T79" fmla="*/ 19 h 392"/>
                <a:gd name="T80" fmla="*/ 686 w 723"/>
                <a:gd name="T81" fmla="*/ 6 h 392"/>
                <a:gd name="T82" fmla="*/ 663 w 723"/>
                <a:gd name="T83" fmla="*/ 2 h 392"/>
                <a:gd name="T84" fmla="*/ 43 w 723"/>
                <a:gd name="T85" fmla="*/ 4 h 392"/>
                <a:gd name="T86" fmla="*/ 22 w 723"/>
                <a:gd name="T87" fmla="*/ 14 h 392"/>
                <a:gd name="T88" fmla="*/ 7 w 723"/>
                <a:gd name="T89" fmla="*/ 33 h 392"/>
                <a:gd name="T90" fmla="*/ 1 w 723"/>
                <a:gd name="T91" fmla="*/ 55 h 392"/>
                <a:gd name="T92" fmla="*/ 46 w 723"/>
                <a:gd name="T93" fmla="*/ 294 h 392"/>
                <a:gd name="T94" fmla="*/ 151 w 723"/>
                <a:gd name="T95" fmla="*/ 287 h 392"/>
                <a:gd name="T96" fmla="*/ 244 w 723"/>
                <a:gd name="T97" fmla="*/ 293 h 392"/>
                <a:gd name="T98" fmla="*/ 326 w 723"/>
                <a:gd name="T99" fmla="*/ 312 h 392"/>
                <a:gd name="T100" fmla="*/ 373 w 723"/>
                <a:gd name="T101" fmla="*/ 337 h 392"/>
                <a:gd name="T102" fmla="*/ 389 w 723"/>
                <a:gd name="T103" fmla="*/ 36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3" h="392">
                  <a:moveTo>
                    <a:pt x="361" y="287"/>
                  </a:moveTo>
                  <a:lnTo>
                    <a:pt x="350" y="287"/>
                  </a:lnTo>
                  <a:lnTo>
                    <a:pt x="341" y="285"/>
                  </a:lnTo>
                  <a:lnTo>
                    <a:pt x="330" y="283"/>
                  </a:lnTo>
                  <a:lnTo>
                    <a:pt x="320" y="278"/>
                  </a:lnTo>
                  <a:lnTo>
                    <a:pt x="312" y="274"/>
                  </a:lnTo>
                  <a:lnTo>
                    <a:pt x="302" y="269"/>
                  </a:lnTo>
                  <a:lnTo>
                    <a:pt x="295" y="263"/>
                  </a:lnTo>
                  <a:lnTo>
                    <a:pt x="287" y="256"/>
                  </a:lnTo>
                  <a:lnTo>
                    <a:pt x="281" y="248"/>
                  </a:lnTo>
                  <a:lnTo>
                    <a:pt x="274" y="241"/>
                  </a:lnTo>
                  <a:lnTo>
                    <a:pt x="269" y="232"/>
                  </a:lnTo>
                  <a:lnTo>
                    <a:pt x="265" y="223"/>
                  </a:lnTo>
                  <a:lnTo>
                    <a:pt x="260" y="213"/>
                  </a:lnTo>
                  <a:lnTo>
                    <a:pt x="258" y="203"/>
                  </a:lnTo>
                  <a:lnTo>
                    <a:pt x="257" y="192"/>
                  </a:lnTo>
                  <a:lnTo>
                    <a:pt x="256" y="182"/>
                  </a:lnTo>
                  <a:lnTo>
                    <a:pt x="257" y="171"/>
                  </a:lnTo>
                  <a:lnTo>
                    <a:pt x="258" y="160"/>
                  </a:lnTo>
                  <a:lnTo>
                    <a:pt x="260" y="151"/>
                  </a:lnTo>
                  <a:lnTo>
                    <a:pt x="265" y="141"/>
                  </a:lnTo>
                  <a:lnTo>
                    <a:pt x="269" y="131"/>
                  </a:lnTo>
                  <a:lnTo>
                    <a:pt x="274" y="123"/>
                  </a:lnTo>
                  <a:lnTo>
                    <a:pt x="281" y="115"/>
                  </a:lnTo>
                  <a:lnTo>
                    <a:pt x="287" y="108"/>
                  </a:lnTo>
                  <a:lnTo>
                    <a:pt x="295" y="100"/>
                  </a:lnTo>
                  <a:lnTo>
                    <a:pt x="302" y="95"/>
                  </a:lnTo>
                  <a:lnTo>
                    <a:pt x="312" y="90"/>
                  </a:lnTo>
                  <a:lnTo>
                    <a:pt x="320" y="84"/>
                  </a:lnTo>
                  <a:lnTo>
                    <a:pt x="330" y="81"/>
                  </a:lnTo>
                  <a:lnTo>
                    <a:pt x="341" y="79"/>
                  </a:lnTo>
                  <a:lnTo>
                    <a:pt x="350" y="77"/>
                  </a:lnTo>
                  <a:lnTo>
                    <a:pt x="361" y="77"/>
                  </a:lnTo>
                  <a:lnTo>
                    <a:pt x="372" y="77"/>
                  </a:lnTo>
                  <a:lnTo>
                    <a:pt x="383" y="79"/>
                  </a:lnTo>
                  <a:lnTo>
                    <a:pt x="392" y="81"/>
                  </a:lnTo>
                  <a:lnTo>
                    <a:pt x="403" y="84"/>
                  </a:lnTo>
                  <a:lnTo>
                    <a:pt x="412" y="90"/>
                  </a:lnTo>
                  <a:lnTo>
                    <a:pt x="420" y="95"/>
                  </a:lnTo>
                  <a:lnTo>
                    <a:pt x="429" y="100"/>
                  </a:lnTo>
                  <a:lnTo>
                    <a:pt x="436" y="108"/>
                  </a:lnTo>
                  <a:lnTo>
                    <a:pt x="443" y="115"/>
                  </a:lnTo>
                  <a:lnTo>
                    <a:pt x="449" y="123"/>
                  </a:lnTo>
                  <a:lnTo>
                    <a:pt x="454" y="131"/>
                  </a:lnTo>
                  <a:lnTo>
                    <a:pt x="459" y="141"/>
                  </a:lnTo>
                  <a:lnTo>
                    <a:pt x="462" y="151"/>
                  </a:lnTo>
                  <a:lnTo>
                    <a:pt x="465" y="160"/>
                  </a:lnTo>
                  <a:lnTo>
                    <a:pt x="466" y="171"/>
                  </a:lnTo>
                  <a:lnTo>
                    <a:pt x="467" y="182"/>
                  </a:lnTo>
                  <a:lnTo>
                    <a:pt x="466" y="192"/>
                  </a:lnTo>
                  <a:lnTo>
                    <a:pt x="465" y="203"/>
                  </a:lnTo>
                  <a:lnTo>
                    <a:pt x="462" y="213"/>
                  </a:lnTo>
                  <a:lnTo>
                    <a:pt x="459" y="223"/>
                  </a:lnTo>
                  <a:lnTo>
                    <a:pt x="454" y="232"/>
                  </a:lnTo>
                  <a:lnTo>
                    <a:pt x="449" y="241"/>
                  </a:lnTo>
                  <a:lnTo>
                    <a:pt x="443" y="248"/>
                  </a:lnTo>
                  <a:lnTo>
                    <a:pt x="436" y="256"/>
                  </a:lnTo>
                  <a:lnTo>
                    <a:pt x="429" y="263"/>
                  </a:lnTo>
                  <a:lnTo>
                    <a:pt x="420" y="269"/>
                  </a:lnTo>
                  <a:lnTo>
                    <a:pt x="412" y="274"/>
                  </a:lnTo>
                  <a:lnTo>
                    <a:pt x="403" y="278"/>
                  </a:lnTo>
                  <a:lnTo>
                    <a:pt x="392" y="283"/>
                  </a:lnTo>
                  <a:lnTo>
                    <a:pt x="383" y="285"/>
                  </a:lnTo>
                  <a:lnTo>
                    <a:pt x="372" y="287"/>
                  </a:lnTo>
                  <a:lnTo>
                    <a:pt x="361" y="287"/>
                  </a:lnTo>
                  <a:lnTo>
                    <a:pt x="361" y="287"/>
                  </a:lnTo>
                  <a:close/>
                  <a:moveTo>
                    <a:pt x="106" y="152"/>
                  </a:moveTo>
                  <a:lnTo>
                    <a:pt x="96" y="151"/>
                  </a:lnTo>
                  <a:lnTo>
                    <a:pt x="88" y="149"/>
                  </a:lnTo>
                  <a:lnTo>
                    <a:pt x="80" y="144"/>
                  </a:lnTo>
                  <a:lnTo>
                    <a:pt x="74" y="139"/>
                  </a:lnTo>
                  <a:lnTo>
                    <a:pt x="68" y="131"/>
                  </a:lnTo>
                  <a:lnTo>
                    <a:pt x="64" y="124"/>
                  </a:lnTo>
                  <a:lnTo>
                    <a:pt x="61" y="115"/>
                  </a:lnTo>
                  <a:lnTo>
                    <a:pt x="61" y="107"/>
                  </a:lnTo>
                  <a:lnTo>
                    <a:pt x="61" y="97"/>
                  </a:lnTo>
                  <a:lnTo>
                    <a:pt x="64" y="88"/>
                  </a:lnTo>
                  <a:lnTo>
                    <a:pt x="68" y="81"/>
                  </a:lnTo>
                  <a:lnTo>
                    <a:pt x="74" y="74"/>
                  </a:lnTo>
                  <a:lnTo>
                    <a:pt x="80" y="69"/>
                  </a:lnTo>
                  <a:lnTo>
                    <a:pt x="88" y="65"/>
                  </a:lnTo>
                  <a:lnTo>
                    <a:pt x="96" y="63"/>
                  </a:lnTo>
                  <a:lnTo>
                    <a:pt x="106" y="62"/>
                  </a:lnTo>
                  <a:lnTo>
                    <a:pt x="114" y="63"/>
                  </a:lnTo>
                  <a:lnTo>
                    <a:pt x="123" y="65"/>
                  </a:lnTo>
                  <a:lnTo>
                    <a:pt x="131" y="69"/>
                  </a:lnTo>
                  <a:lnTo>
                    <a:pt x="137" y="74"/>
                  </a:lnTo>
                  <a:lnTo>
                    <a:pt x="143" y="81"/>
                  </a:lnTo>
                  <a:lnTo>
                    <a:pt x="147" y="88"/>
                  </a:lnTo>
                  <a:lnTo>
                    <a:pt x="150" y="97"/>
                  </a:lnTo>
                  <a:lnTo>
                    <a:pt x="151" y="107"/>
                  </a:lnTo>
                  <a:lnTo>
                    <a:pt x="150" y="115"/>
                  </a:lnTo>
                  <a:lnTo>
                    <a:pt x="148" y="124"/>
                  </a:lnTo>
                  <a:lnTo>
                    <a:pt x="143" y="131"/>
                  </a:lnTo>
                  <a:lnTo>
                    <a:pt x="137" y="139"/>
                  </a:lnTo>
                  <a:lnTo>
                    <a:pt x="131" y="144"/>
                  </a:lnTo>
                  <a:lnTo>
                    <a:pt x="123" y="149"/>
                  </a:lnTo>
                  <a:lnTo>
                    <a:pt x="114" y="151"/>
                  </a:lnTo>
                  <a:lnTo>
                    <a:pt x="106" y="152"/>
                  </a:lnTo>
                  <a:lnTo>
                    <a:pt x="106" y="152"/>
                  </a:lnTo>
                  <a:close/>
                  <a:moveTo>
                    <a:pt x="617" y="242"/>
                  </a:moveTo>
                  <a:lnTo>
                    <a:pt x="626" y="243"/>
                  </a:lnTo>
                  <a:lnTo>
                    <a:pt x="635" y="245"/>
                  </a:lnTo>
                  <a:lnTo>
                    <a:pt x="642" y="249"/>
                  </a:lnTo>
                  <a:lnTo>
                    <a:pt x="650" y="255"/>
                  </a:lnTo>
                  <a:lnTo>
                    <a:pt x="655" y="262"/>
                  </a:lnTo>
                  <a:lnTo>
                    <a:pt x="659" y="270"/>
                  </a:lnTo>
                  <a:lnTo>
                    <a:pt x="661" y="278"/>
                  </a:lnTo>
                  <a:lnTo>
                    <a:pt x="663" y="287"/>
                  </a:lnTo>
                  <a:lnTo>
                    <a:pt x="661" y="297"/>
                  </a:lnTo>
                  <a:lnTo>
                    <a:pt x="659" y="305"/>
                  </a:lnTo>
                  <a:lnTo>
                    <a:pt x="655" y="313"/>
                  </a:lnTo>
                  <a:lnTo>
                    <a:pt x="650" y="319"/>
                  </a:lnTo>
                  <a:lnTo>
                    <a:pt x="642" y="324"/>
                  </a:lnTo>
                  <a:lnTo>
                    <a:pt x="635" y="329"/>
                  </a:lnTo>
                  <a:lnTo>
                    <a:pt x="626" y="331"/>
                  </a:lnTo>
                  <a:lnTo>
                    <a:pt x="617" y="332"/>
                  </a:lnTo>
                  <a:lnTo>
                    <a:pt x="608" y="331"/>
                  </a:lnTo>
                  <a:lnTo>
                    <a:pt x="600" y="329"/>
                  </a:lnTo>
                  <a:lnTo>
                    <a:pt x="592" y="324"/>
                  </a:lnTo>
                  <a:lnTo>
                    <a:pt x="585" y="319"/>
                  </a:lnTo>
                  <a:lnTo>
                    <a:pt x="580" y="313"/>
                  </a:lnTo>
                  <a:lnTo>
                    <a:pt x="576" y="305"/>
                  </a:lnTo>
                  <a:lnTo>
                    <a:pt x="573" y="297"/>
                  </a:lnTo>
                  <a:lnTo>
                    <a:pt x="572" y="287"/>
                  </a:lnTo>
                  <a:lnTo>
                    <a:pt x="573" y="278"/>
                  </a:lnTo>
                  <a:lnTo>
                    <a:pt x="576" y="270"/>
                  </a:lnTo>
                  <a:lnTo>
                    <a:pt x="580" y="262"/>
                  </a:lnTo>
                  <a:lnTo>
                    <a:pt x="585" y="255"/>
                  </a:lnTo>
                  <a:lnTo>
                    <a:pt x="592" y="249"/>
                  </a:lnTo>
                  <a:lnTo>
                    <a:pt x="600" y="245"/>
                  </a:lnTo>
                  <a:lnTo>
                    <a:pt x="608" y="243"/>
                  </a:lnTo>
                  <a:lnTo>
                    <a:pt x="617" y="242"/>
                  </a:lnTo>
                  <a:close/>
                  <a:moveTo>
                    <a:pt x="391" y="392"/>
                  </a:moveTo>
                  <a:lnTo>
                    <a:pt x="663" y="392"/>
                  </a:lnTo>
                  <a:lnTo>
                    <a:pt x="669" y="392"/>
                  </a:lnTo>
                  <a:lnTo>
                    <a:pt x="674" y="391"/>
                  </a:lnTo>
                  <a:lnTo>
                    <a:pt x="681" y="390"/>
                  </a:lnTo>
                  <a:lnTo>
                    <a:pt x="686" y="388"/>
                  </a:lnTo>
                  <a:lnTo>
                    <a:pt x="691" y="386"/>
                  </a:lnTo>
                  <a:lnTo>
                    <a:pt x="697" y="382"/>
                  </a:lnTo>
                  <a:lnTo>
                    <a:pt x="701" y="379"/>
                  </a:lnTo>
                  <a:lnTo>
                    <a:pt x="705" y="375"/>
                  </a:lnTo>
                  <a:lnTo>
                    <a:pt x="709" y="371"/>
                  </a:lnTo>
                  <a:lnTo>
                    <a:pt x="713" y="366"/>
                  </a:lnTo>
                  <a:lnTo>
                    <a:pt x="715" y="361"/>
                  </a:lnTo>
                  <a:lnTo>
                    <a:pt x="718" y="356"/>
                  </a:lnTo>
                  <a:lnTo>
                    <a:pt x="720" y="350"/>
                  </a:lnTo>
                  <a:lnTo>
                    <a:pt x="721" y="345"/>
                  </a:lnTo>
                  <a:lnTo>
                    <a:pt x="723" y="338"/>
                  </a:lnTo>
                  <a:lnTo>
                    <a:pt x="723" y="332"/>
                  </a:lnTo>
                  <a:lnTo>
                    <a:pt x="723" y="62"/>
                  </a:lnTo>
                  <a:lnTo>
                    <a:pt x="723" y="55"/>
                  </a:lnTo>
                  <a:lnTo>
                    <a:pt x="721" y="49"/>
                  </a:lnTo>
                  <a:lnTo>
                    <a:pt x="720" y="43"/>
                  </a:lnTo>
                  <a:lnTo>
                    <a:pt x="718" y="38"/>
                  </a:lnTo>
                  <a:lnTo>
                    <a:pt x="715" y="33"/>
                  </a:lnTo>
                  <a:lnTo>
                    <a:pt x="713" y="27"/>
                  </a:lnTo>
                  <a:lnTo>
                    <a:pt x="709" y="23"/>
                  </a:lnTo>
                  <a:lnTo>
                    <a:pt x="705" y="19"/>
                  </a:lnTo>
                  <a:lnTo>
                    <a:pt x="701" y="14"/>
                  </a:lnTo>
                  <a:lnTo>
                    <a:pt x="697" y="11"/>
                  </a:lnTo>
                  <a:lnTo>
                    <a:pt x="691" y="8"/>
                  </a:lnTo>
                  <a:lnTo>
                    <a:pt x="686" y="6"/>
                  </a:lnTo>
                  <a:lnTo>
                    <a:pt x="681" y="4"/>
                  </a:lnTo>
                  <a:lnTo>
                    <a:pt x="674" y="3"/>
                  </a:lnTo>
                  <a:lnTo>
                    <a:pt x="669" y="2"/>
                  </a:lnTo>
                  <a:lnTo>
                    <a:pt x="663" y="2"/>
                  </a:lnTo>
                  <a:lnTo>
                    <a:pt x="61" y="0"/>
                  </a:lnTo>
                  <a:lnTo>
                    <a:pt x="54" y="2"/>
                  </a:lnTo>
                  <a:lnTo>
                    <a:pt x="48" y="3"/>
                  </a:lnTo>
                  <a:lnTo>
                    <a:pt x="43" y="4"/>
                  </a:lnTo>
                  <a:lnTo>
                    <a:pt x="37" y="6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2" y="14"/>
                  </a:lnTo>
                  <a:lnTo>
                    <a:pt x="18" y="19"/>
                  </a:lnTo>
                  <a:lnTo>
                    <a:pt x="14" y="23"/>
                  </a:lnTo>
                  <a:lnTo>
                    <a:pt x="10" y="27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2" y="49"/>
                  </a:lnTo>
                  <a:lnTo>
                    <a:pt x="1" y="55"/>
                  </a:lnTo>
                  <a:lnTo>
                    <a:pt x="0" y="62"/>
                  </a:lnTo>
                  <a:lnTo>
                    <a:pt x="0" y="304"/>
                  </a:lnTo>
                  <a:lnTo>
                    <a:pt x="22" y="299"/>
                  </a:lnTo>
                  <a:lnTo>
                    <a:pt x="46" y="294"/>
                  </a:lnTo>
                  <a:lnTo>
                    <a:pt x="68" y="291"/>
                  </a:lnTo>
                  <a:lnTo>
                    <a:pt x="90" y="290"/>
                  </a:lnTo>
                  <a:lnTo>
                    <a:pt x="126" y="288"/>
                  </a:lnTo>
                  <a:lnTo>
                    <a:pt x="151" y="287"/>
                  </a:lnTo>
                  <a:lnTo>
                    <a:pt x="172" y="288"/>
                  </a:lnTo>
                  <a:lnTo>
                    <a:pt x="206" y="289"/>
                  </a:lnTo>
                  <a:lnTo>
                    <a:pt x="225" y="291"/>
                  </a:lnTo>
                  <a:lnTo>
                    <a:pt x="244" y="293"/>
                  </a:lnTo>
                  <a:lnTo>
                    <a:pt x="266" y="297"/>
                  </a:lnTo>
                  <a:lnTo>
                    <a:pt x="286" y="300"/>
                  </a:lnTo>
                  <a:lnTo>
                    <a:pt x="306" y="305"/>
                  </a:lnTo>
                  <a:lnTo>
                    <a:pt x="326" y="312"/>
                  </a:lnTo>
                  <a:lnTo>
                    <a:pt x="344" y="318"/>
                  </a:lnTo>
                  <a:lnTo>
                    <a:pt x="360" y="327"/>
                  </a:lnTo>
                  <a:lnTo>
                    <a:pt x="366" y="332"/>
                  </a:lnTo>
                  <a:lnTo>
                    <a:pt x="373" y="337"/>
                  </a:lnTo>
                  <a:lnTo>
                    <a:pt x="378" y="343"/>
                  </a:lnTo>
                  <a:lnTo>
                    <a:pt x="383" y="349"/>
                  </a:lnTo>
                  <a:lnTo>
                    <a:pt x="387" y="356"/>
                  </a:lnTo>
                  <a:lnTo>
                    <a:pt x="389" y="362"/>
                  </a:lnTo>
                  <a:lnTo>
                    <a:pt x="391" y="369"/>
                  </a:lnTo>
                  <a:lnTo>
                    <a:pt x="391" y="377"/>
                  </a:lnTo>
                  <a:lnTo>
                    <a:pt x="391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 noProof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56" name="Freeform 499">
              <a:extLst>
                <a:ext uri="{FF2B5EF4-FFF2-40B4-BE49-F238E27FC236}">
                  <a16:creationId xmlns:a16="http://schemas.microsoft.com/office/drawing/2014/main" id="{94B6DB08-4D68-6370-1137-2AFD482D3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98613"/>
              <a:ext cx="133350" cy="33338"/>
            </a:xfrm>
            <a:custGeom>
              <a:avLst/>
              <a:gdLst>
                <a:gd name="T0" fmla="*/ 0 w 421"/>
                <a:gd name="T1" fmla="*/ 44 h 104"/>
                <a:gd name="T2" fmla="*/ 2 w 421"/>
                <a:gd name="T3" fmla="*/ 52 h 104"/>
                <a:gd name="T4" fmla="*/ 5 w 421"/>
                <a:gd name="T5" fmla="*/ 56 h 104"/>
                <a:gd name="T6" fmla="*/ 6 w 421"/>
                <a:gd name="T7" fmla="*/ 59 h 104"/>
                <a:gd name="T8" fmla="*/ 11 w 421"/>
                <a:gd name="T9" fmla="*/ 65 h 104"/>
                <a:gd name="T10" fmla="*/ 13 w 421"/>
                <a:gd name="T11" fmla="*/ 65 h 104"/>
                <a:gd name="T12" fmla="*/ 31 w 421"/>
                <a:gd name="T13" fmla="*/ 76 h 104"/>
                <a:gd name="T14" fmla="*/ 32 w 421"/>
                <a:gd name="T15" fmla="*/ 77 h 104"/>
                <a:gd name="T16" fmla="*/ 41 w 421"/>
                <a:gd name="T17" fmla="*/ 80 h 104"/>
                <a:gd name="T18" fmla="*/ 45 w 421"/>
                <a:gd name="T19" fmla="*/ 81 h 104"/>
                <a:gd name="T20" fmla="*/ 53 w 421"/>
                <a:gd name="T21" fmla="*/ 84 h 104"/>
                <a:gd name="T22" fmla="*/ 61 w 421"/>
                <a:gd name="T23" fmla="*/ 86 h 104"/>
                <a:gd name="T24" fmla="*/ 66 w 421"/>
                <a:gd name="T25" fmla="*/ 87 h 104"/>
                <a:gd name="T26" fmla="*/ 98 w 421"/>
                <a:gd name="T27" fmla="*/ 95 h 104"/>
                <a:gd name="T28" fmla="*/ 133 w 421"/>
                <a:gd name="T29" fmla="*/ 99 h 104"/>
                <a:gd name="T30" fmla="*/ 197 w 421"/>
                <a:gd name="T31" fmla="*/ 104 h 104"/>
                <a:gd name="T32" fmla="*/ 211 w 421"/>
                <a:gd name="T33" fmla="*/ 104 h 104"/>
                <a:gd name="T34" fmla="*/ 225 w 421"/>
                <a:gd name="T35" fmla="*/ 104 h 104"/>
                <a:gd name="T36" fmla="*/ 289 w 421"/>
                <a:gd name="T37" fmla="*/ 99 h 104"/>
                <a:gd name="T38" fmla="*/ 322 w 421"/>
                <a:gd name="T39" fmla="*/ 95 h 104"/>
                <a:gd name="T40" fmla="*/ 356 w 421"/>
                <a:gd name="T41" fmla="*/ 87 h 104"/>
                <a:gd name="T42" fmla="*/ 360 w 421"/>
                <a:gd name="T43" fmla="*/ 86 h 104"/>
                <a:gd name="T44" fmla="*/ 368 w 421"/>
                <a:gd name="T45" fmla="*/ 84 h 104"/>
                <a:gd name="T46" fmla="*/ 376 w 421"/>
                <a:gd name="T47" fmla="*/ 81 h 104"/>
                <a:gd name="T48" fmla="*/ 379 w 421"/>
                <a:gd name="T49" fmla="*/ 80 h 104"/>
                <a:gd name="T50" fmla="*/ 390 w 421"/>
                <a:gd name="T51" fmla="*/ 77 h 104"/>
                <a:gd name="T52" fmla="*/ 391 w 421"/>
                <a:gd name="T53" fmla="*/ 76 h 104"/>
                <a:gd name="T54" fmla="*/ 409 w 421"/>
                <a:gd name="T55" fmla="*/ 65 h 104"/>
                <a:gd name="T56" fmla="*/ 409 w 421"/>
                <a:gd name="T57" fmla="*/ 65 h 104"/>
                <a:gd name="T58" fmla="*/ 416 w 421"/>
                <a:gd name="T59" fmla="*/ 59 h 104"/>
                <a:gd name="T60" fmla="*/ 417 w 421"/>
                <a:gd name="T61" fmla="*/ 56 h 104"/>
                <a:gd name="T62" fmla="*/ 420 w 421"/>
                <a:gd name="T63" fmla="*/ 52 h 104"/>
                <a:gd name="T64" fmla="*/ 421 w 421"/>
                <a:gd name="T65" fmla="*/ 44 h 104"/>
                <a:gd name="T66" fmla="*/ 410 w 421"/>
                <a:gd name="T67" fmla="*/ 4 h 104"/>
                <a:gd name="T68" fmla="*/ 386 w 421"/>
                <a:gd name="T69" fmla="*/ 10 h 104"/>
                <a:gd name="T70" fmla="*/ 344 w 421"/>
                <a:gd name="T71" fmla="*/ 19 h 104"/>
                <a:gd name="T72" fmla="*/ 284 w 421"/>
                <a:gd name="T73" fmla="*/ 25 h 104"/>
                <a:gd name="T74" fmla="*/ 231 w 421"/>
                <a:gd name="T75" fmla="*/ 28 h 104"/>
                <a:gd name="T76" fmla="*/ 191 w 421"/>
                <a:gd name="T77" fmla="*/ 28 h 104"/>
                <a:gd name="T78" fmla="*/ 138 w 421"/>
                <a:gd name="T79" fmla="*/ 25 h 104"/>
                <a:gd name="T80" fmla="*/ 78 w 421"/>
                <a:gd name="T81" fmla="*/ 19 h 104"/>
                <a:gd name="T82" fmla="*/ 35 w 421"/>
                <a:gd name="T83" fmla="*/ 10 h 104"/>
                <a:gd name="T84" fmla="*/ 10 w 421"/>
                <a:gd name="T85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1" h="104">
                  <a:moveTo>
                    <a:pt x="0" y="0"/>
                  </a:moveTo>
                  <a:lnTo>
                    <a:pt x="0" y="44"/>
                  </a:lnTo>
                  <a:lnTo>
                    <a:pt x="1" y="48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5" y="56"/>
                  </a:lnTo>
                  <a:lnTo>
                    <a:pt x="5" y="57"/>
                  </a:lnTo>
                  <a:lnTo>
                    <a:pt x="6" y="59"/>
                  </a:lnTo>
                  <a:lnTo>
                    <a:pt x="8" y="62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3" y="65"/>
                  </a:lnTo>
                  <a:lnTo>
                    <a:pt x="20" y="70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2" y="77"/>
                  </a:lnTo>
                  <a:lnTo>
                    <a:pt x="36" y="79"/>
                  </a:lnTo>
                  <a:lnTo>
                    <a:pt x="41" y="80"/>
                  </a:lnTo>
                  <a:lnTo>
                    <a:pt x="44" y="81"/>
                  </a:lnTo>
                  <a:lnTo>
                    <a:pt x="45" y="81"/>
                  </a:lnTo>
                  <a:lnTo>
                    <a:pt x="49" y="83"/>
                  </a:lnTo>
                  <a:lnTo>
                    <a:pt x="53" y="84"/>
                  </a:lnTo>
                  <a:lnTo>
                    <a:pt x="58" y="85"/>
                  </a:lnTo>
                  <a:lnTo>
                    <a:pt x="61" y="86"/>
                  </a:lnTo>
                  <a:lnTo>
                    <a:pt x="64" y="87"/>
                  </a:lnTo>
                  <a:lnTo>
                    <a:pt x="66" y="87"/>
                  </a:lnTo>
                  <a:lnTo>
                    <a:pt x="82" y="92"/>
                  </a:lnTo>
                  <a:lnTo>
                    <a:pt x="98" y="95"/>
                  </a:lnTo>
                  <a:lnTo>
                    <a:pt x="115" y="97"/>
                  </a:lnTo>
                  <a:lnTo>
                    <a:pt x="133" y="99"/>
                  </a:lnTo>
                  <a:lnTo>
                    <a:pt x="166" y="102"/>
                  </a:lnTo>
                  <a:lnTo>
                    <a:pt x="197" y="104"/>
                  </a:lnTo>
                  <a:lnTo>
                    <a:pt x="203" y="104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5" y="104"/>
                  </a:lnTo>
                  <a:lnTo>
                    <a:pt x="255" y="102"/>
                  </a:lnTo>
                  <a:lnTo>
                    <a:pt x="289" y="99"/>
                  </a:lnTo>
                  <a:lnTo>
                    <a:pt x="306" y="97"/>
                  </a:lnTo>
                  <a:lnTo>
                    <a:pt x="322" y="95"/>
                  </a:lnTo>
                  <a:lnTo>
                    <a:pt x="340" y="92"/>
                  </a:lnTo>
                  <a:lnTo>
                    <a:pt x="356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4" y="85"/>
                  </a:lnTo>
                  <a:lnTo>
                    <a:pt x="368" y="84"/>
                  </a:lnTo>
                  <a:lnTo>
                    <a:pt x="372" y="83"/>
                  </a:lnTo>
                  <a:lnTo>
                    <a:pt x="376" y="81"/>
                  </a:lnTo>
                  <a:lnTo>
                    <a:pt x="378" y="81"/>
                  </a:lnTo>
                  <a:lnTo>
                    <a:pt x="379" y="80"/>
                  </a:lnTo>
                  <a:lnTo>
                    <a:pt x="385" y="79"/>
                  </a:lnTo>
                  <a:lnTo>
                    <a:pt x="390" y="77"/>
                  </a:lnTo>
                  <a:lnTo>
                    <a:pt x="390" y="76"/>
                  </a:lnTo>
                  <a:lnTo>
                    <a:pt x="391" y="76"/>
                  </a:lnTo>
                  <a:lnTo>
                    <a:pt x="401" y="70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13" y="62"/>
                  </a:lnTo>
                  <a:lnTo>
                    <a:pt x="416" y="59"/>
                  </a:lnTo>
                  <a:lnTo>
                    <a:pt x="417" y="57"/>
                  </a:lnTo>
                  <a:lnTo>
                    <a:pt x="417" y="56"/>
                  </a:lnTo>
                  <a:lnTo>
                    <a:pt x="419" y="54"/>
                  </a:lnTo>
                  <a:lnTo>
                    <a:pt x="420" y="52"/>
                  </a:lnTo>
                  <a:lnTo>
                    <a:pt x="421" y="48"/>
                  </a:lnTo>
                  <a:lnTo>
                    <a:pt x="421" y="44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7"/>
                  </a:lnTo>
                  <a:lnTo>
                    <a:pt x="386" y="10"/>
                  </a:lnTo>
                  <a:lnTo>
                    <a:pt x="373" y="13"/>
                  </a:lnTo>
                  <a:lnTo>
                    <a:pt x="344" y="19"/>
                  </a:lnTo>
                  <a:lnTo>
                    <a:pt x="314" y="23"/>
                  </a:lnTo>
                  <a:lnTo>
                    <a:pt x="284" y="25"/>
                  </a:lnTo>
                  <a:lnTo>
                    <a:pt x="256" y="27"/>
                  </a:lnTo>
                  <a:lnTo>
                    <a:pt x="231" y="28"/>
                  </a:lnTo>
                  <a:lnTo>
                    <a:pt x="211" y="28"/>
                  </a:lnTo>
                  <a:lnTo>
                    <a:pt x="191" y="28"/>
                  </a:lnTo>
                  <a:lnTo>
                    <a:pt x="166" y="27"/>
                  </a:lnTo>
                  <a:lnTo>
                    <a:pt x="138" y="25"/>
                  </a:lnTo>
                  <a:lnTo>
                    <a:pt x="108" y="23"/>
                  </a:lnTo>
                  <a:lnTo>
                    <a:pt x="78" y="19"/>
                  </a:lnTo>
                  <a:lnTo>
                    <a:pt x="49" y="13"/>
                  </a:lnTo>
                  <a:lnTo>
                    <a:pt x="35" y="10"/>
                  </a:lnTo>
                  <a:lnTo>
                    <a:pt x="22" y="7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 noProof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57" name="Freeform 500">
              <a:extLst>
                <a:ext uri="{FF2B5EF4-FFF2-40B4-BE49-F238E27FC236}">
                  <a16:creationId xmlns:a16="http://schemas.microsoft.com/office/drawing/2014/main" id="{8CE0862A-526D-864B-2816-CAB9D26FC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474788"/>
              <a:ext cx="133350" cy="28575"/>
            </a:xfrm>
            <a:custGeom>
              <a:avLst/>
              <a:gdLst>
                <a:gd name="T0" fmla="*/ 420 w 420"/>
                <a:gd name="T1" fmla="*/ 58 h 90"/>
                <a:gd name="T2" fmla="*/ 419 w 420"/>
                <a:gd name="T3" fmla="*/ 55 h 90"/>
                <a:gd name="T4" fmla="*/ 418 w 420"/>
                <a:gd name="T5" fmla="*/ 50 h 90"/>
                <a:gd name="T6" fmla="*/ 416 w 420"/>
                <a:gd name="T7" fmla="*/ 47 h 90"/>
                <a:gd name="T8" fmla="*/ 413 w 420"/>
                <a:gd name="T9" fmla="*/ 44 h 90"/>
                <a:gd name="T10" fmla="*/ 406 w 420"/>
                <a:gd name="T11" fmla="*/ 37 h 90"/>
                <a:gd name="T12" fmla="*/ 397 w 420"/>
                <a:gd name="T13" fmla="*/ 32 h 90"/>
                <a:gd name="T14" fmla="*/ 386 w 420"/>
                <a:gd name="T15" fmla="*/ 27 h 90"/>
                <a:gd name="T16" fmla="*/ 374 w 420"/>
                <a:gd name="T17" fmla="*/ 22 h 90"/>
                <a:gd name="T18" fmla="*/ 360 w 420"/>
                <a:gd name="T19" fmla="*/ 18 h 90"/>
                <a:gd name="T20" fmla="*/ 345 w 420"/>
                <a:gd name="T21" fmla="*/ 14 h 90"/>
                <a:gd name="T22" fmla="*/ 313 w 420"/>
                <a:gd name="T23" fmla="*/ 9 h 90"/>
                <a:gd name="T24" fmla="*/ 277 w 420"/>
                <a:gd name="T25" fmla="*/ 3 h 90"/>
                <a:gd name="T26" fmla="*/ 243 w 420"/>
                <a:gd name="T27" fmla="*/ 1 h 90"/>
                <a:gd name="T28" fmla="*/ 210 w 420"/>
                <a:gd name="T29" fmla="*/ 0 h 90"/>
                <a:gd name="T30" fmla="*/ 172 w 420"/>
                <a:gd name="T31" fmla="*/ 1 h 90"/>
                <a:gd name="T32" fmla="*/ 133 w 420"/>
                <a:gd name="T33" fmla="*/ 4 h 90"/>
                <a:gd name="T34" fmla="*/ 113 w 420"/>
                <a:gd name="T35" fmla="*/ 7 h 90"/>
                <a:gd name="T36" fmla="*/ 94 w 420"/>
                <a:gd name="T37" fmla="*/ 11 h 90"/>
                <a:gd name="T38" fmla="*/ 76 w 420"/>
                <a:gd name="T39" fmla="*/ 14 h 90"/>
                <a:gd name="T40" fmla="*/ 59 w 420"/>
                <a:gd name="T41" fmla="*/ 18 h 90"/>
                <a:gd name="T42" fmla="*/ 59 w 420"/>
                <a:gd name="T43" fmla="*/ 18 h 90"/>
                <a:gd name="T44" fmla="*/ 55 w 420"/>
                <a:gd name="T45" fmla="*/ 19 h 90"/>
                <a:gd name="T46" fmla="*/ 52 w 420"/>
                <a:gd name="T47" fmla="*/ 20 h 90"/>
                <a:gd name="T48" fmla="*/ 48 w 420"/>
                <a:gd name="T49" fmla="*/ 21 h 90"/>
                <a:gd name="T50" fmla="*/ 44 w 420"/>
                <a:gd name="T51" fmla="*/ 22 h 90"/>
                <a:gd name="T52" fmla="*/ 43 w 420"/>
                <a:gd name="T53" fmla="*/ 24 h 90"/>
                <a:gd name="T54" fmla="*/ 40 w 420"/>
                <a:gd name="T55" fmla="*/ 24 h 90"/>
                <a:gd name="T56" fmla="*/ 35 w 420"/>
                <a:gd name="T57" fmla="*/ 26 h 90"/>
                <a:gd name="T58" fmla="*/ 31 w 420"/>
                <a:gd name="T59" fmla="*/ 28 h 90"/>
                <a:gd name="T60" fmla="*/ 30 w 420"/>
                <a:gd name="T61" fmla="*/ 28 h 90"/>
                <a:gd name="T62" fmla="*/ 30 w 420"/>
                <a:gd name="T63" fmla="*/ 28 h 90"/>
                <a:gd name="T64" fmla="*/ 19 w 420"/>
                <a:gd name="T65" fmla="*/ 33 h 90"/>
                <a:gd name="T66" fmla="*/ 12 w 420"/>
                <a:gd name="T67" fmla="*/ 40 h 90"/>
                <a:gd name="T68" fmla="*/ 10 w 420"/>
                <a:gd name="T69" fmla="*/ 40 h 90"/>
                <a:gd name="T70" fmla="*/ 10 w 420"/>
                <a:gd name="T71" fmla="*/ 40 h 90"/>
                <a:gd name="T72" fmla="*/ 7 w 420"/>
                <a:gd name="T73" fmla="*/ 43 h 90"/>
                <a:gd name="T74" fmla="*/ 5 w 420"/>
                <a:gd name="T75" fmla="*/ 46 h 90"/>
                <a:gd name="T76" fmla="*/ 4 w 420"/>
                <a:gd name="T77" fmla="*/ 47 h 90"/>
                <a:gd name="T78" fmla="*/ 4 w 420"/>
                <a:gd name="T79" fmla="*/ 48 h 90"/>
                <a:gd name="T80" fmla="*/ 2 w 420"/>
                <a:gd name="T81" fmla="*/ 50 h 90"/>
                <a:gd name="T82" fmla="*/ 1 w 420"/>
                <a:gd name="T83" fmla="*/ 52 h 90"/>
                <a:gd name="T84" fmla="*/ 0 w 420"/>
                <a:gd name="T85" fmla="*/ 56 h 90"/>
                <a:gd name="T86" fmla="*/ 0 w 420"/>
                <a:gd name="T87" fmla="*/ 58 h 90"/>
                <a:gd name="T88" fmla="*/ 8 w 420"/>
                <a:gd name="T89" fmla="*/ 63 h 90"/>
                <a:gd name="T90" fmla="*/ 22 w 420"/>
                <a:gd name="T91" fmla="*/ 68 h 90"/>
                <a:gd name="T92" fmla="*/ 43 w 420"/>
                <a:gd name="T93" fmla="*/ 74 h 90"/>
                <a:gd name="T94" fmla="*/ 67 w 420"/>
                <a:gd name="T95" fmla="*/ 78 h 90"/>
                <a:gd name="T96" fmla="*/ 96 w 420"/>
                <a:gd name="T97" fmla="*/ 84 h 90"/>
                <a:gd name="T98" fmla="*/ 131 w 420"/>
                <a:gd name="T99" fmla="*/ 87 h 90"/>
                <a:gd name="T100" fmla="*/ 168 w 420"/>
                <a:gd name="T101" fmla="*/ 90 h 90"/>
                <a:gd name="T102" fmla="*/ 210 w 420"/>
                <a:gd name="T103" fmla="*/ 90 h 90"/>
                <a:gd name="T104" fmla="*/ 251 w 420"/>
                <a:gd name="T105" fmla="*/ 90 h 90"/>
                <a:gd name="T106" fmla="*/ 289 w 420"/>
                <a:gd name="T107" fmla="*/ 87 h 90"/>
                <a:gd name="T108" fmla="*/ 323 w 420"/>
                <a:gd name="T109" fmla="*/ 84 h 90"/>
                <a:gd name="T110" fmla="*/ 353 w 420"/>
                <a:gd name="T111" fmla="*/ 78 h 90"/>
                <a:gd name="T112" fmla="*/ 377 w 420"/>
                <a:gd name="T113" fmla="*/ 74 h 90"/>
                <a:gd name="T114" fmla="*/ 398 w 420"/>
                <a:gd name="T115" fmla="*/ 68 h 90"/>
                <a:gd name="T116" fmla="*/ 412 w 420"/>
                <a:gd name="T117" fmla="*/ 62 h 90"/>
                <a:gd name="T118" fmla="*/ 420 w 420"/>
                <a:gd name="T119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0" h="90">
                  <a:moveTo>
                    <a:pt x="420" y="58"/>
                  </a:moveTo>
                  <a:lnTo>
                    <a:pt x="419" y="55"/>
                  </a:lnTo>
                  <a:lnTo>
                    <a:pt x="418" y="50"/>
                  </a:lnTo>
                  <a:lnTo>
                    <a:pt x="416" y="47"/>
                  </a:lnTo>
                  <a:lnTo>
                    <a:pt x="413" y="44"/>
                  </a:lnTo>
                  <a:lnTo>
                    <a:pt x="406" y="37"/>
                  </a:lnTo>
                  <a:lnTo>
                    <a:pt x="397" y="32"/>
                  </a:lnTo>
                  <a:lnTo>
                    <a:pt x="386" y="27"/>
                  </a:lnTo>
                  <a:lnTo>
                    <a:pt x="374" y="22"/>
                  </a:lnTo>
                  <a:lnTo>
                    <a:pt x="360" y="18"/>
                  </a:lnTo>
                  <a:lnTo>
                    <a:pt x="345" y="14"/>
                  </a:lnTo>
                  <a:lnTo>
                    <a:pt x="313" y="9"/>
                  </a:lnTo>
                  <a:lnTo>
                    <a:pt x="277" y="3"/>
                  </a:lnTo>
                  <a:lnTo>
                    <a:pt x="243" y="1"/>
                  </a:lnTo>
                  <a:lnTo>
                    <a:pt x="210" y="0"/>
                  </a:lnTo>
                  <a:lnTo>
                    <a:pt x="172" y="1"/>
                  </a:lnTo>
                  <a:lnTo>
                    <a:pt x="133" y="4"/>
                  </a:lnTo>
                  <a:lnTo>
                    <a:pt x="113" y="7"/>
                  </a:lnTo>
                  <a:lnTo>
                    <a:pt x="94" y="11"/>
                  </a:lnTo>
                  <a:lnTo>
                    <a:pt x="76" y="14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5" y="19"/>
                  </a:lnTo>
                  <a:lnTo>
                    <a:pt x="52" y="20"/>
                  </a:lnTo>
                  <a:lnTo>
                    <a:pt x="48" y="21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35" y="26"/>
                  </a:lnTo>
                  <a:lnTo>
                    <a:pt x="31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19" y="33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7" y="43"/>
                  </a:lnTo>
                  <a:lnTo>
                    <a:pt x="5" y="46"/>
                  </a:lnTo>
                  <a:lnTo>
                    <a:pt x="4" y="47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1" y="52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8" y="63"/>
                  </a:lnTo>
                  <a:lnTo>
                    <a:pt x="22" y="68"/>
                  </a:lnTo>
                  <a:lnTo>
                    <a:pt x="43" y="74"/>
                  </a:lnTo>
                  <a:lnTo>
                    <a:pt x="67" y="78"/>
                  </a:lnTo>
                  <a:lnTo>
                    <a:pt x="96" y="84"/>
                  </a:lnTo>
                  <a:lnTo>
                    <a:pt x="131" y="87"/>
                  </a:lnTo>
                  <a:lnTo>
                    <a:pt x="168" y="90"/>
                  </a:lnTo>
                  <a:lnTo>
                    <a:pt x="210" y="90"/>
                  </a:lnTo>
                  <a:lnTo>
                    <a:pt x="251" y="90"/>
                  </a:lnTo>
                  <a:lnTo>
                    <a:pt x="289" y="87"/>
                  </a:lnTo>
                  <a:lnTo>
                    <a:pt x="323" y="84"/>
                  </a:lnTo>
                  <a:lnTo>
                    <a:pt x="353" y="78"/>
                  </a:lnTo>
                  <a:lnTo>
                    <a:pt x="377" y="74"/>
                  </a:lnTo>
                  <a:lnTo>
                    <a:pt x="398" y="68"/>
                  </a:lnTo>
                  <a:lnTo>
                    <a:pt x="412" y="62"/>
                  </a:lnTo>
                  <a:lnTo>
                    <a:pt x="42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 noProof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58" name="Freeform 501">
              <a:extLst>
                <a:ext uri="{FF2B5EF4-FFF2-40B4-BE49-F238E27FC236}">
                  <a16:creationId xmlns:a16="http://schemas.microsoft.com/office/drawing/2014/main" id="{A7634498-CF06-5DF8-27FA-D576E3A00E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03363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7 h 75"/>
                <a:gd name="T10" fmla="*/ 67 w 421"/>
                <a:gd name="T11" fmla="*/ 62 h 75"/>
                <a:gd name="T12" fmla="*/ 97 w 421"/>
                <a:gd name="T13" fmla="*/ 68 h 75"/>
                <a:gd name="T14" fmla="*/ 130 w 421"/>
                <a:gd name="T15" fmla="*/ 71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1 h 75"/>
                <a:gd name="T24" fmla="*/ 325 w 421"/>
                <a:gd name="T25" fmla="*/ 68 h 75"/>
                <a:gd name="T26" fmla="*/ 355 w 421"/>
                <a:gd name="T27" fmla="*/ 62 h 75"/>
                <a:gd name="T28" fmla="*/ 379 w 421"/>
                <a:gd name="T29" fmla="*/ 57 h 75"/>
                <a:gd name="T30" fmla="*/ 399 w 421"/>
                <a:gd name="T31" fmla="*/ 52 h 75"/>
                <a:gd name="T32" fmla="*/ 414 w 421"/>
                <a:gd name="T33" fmla="*/ 46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8 h 75"/>
                <a:gd name="T42" fmla="*/ 386 w 421"/>
                <a:gd name="T43" fmla="*/ 12 h 75"/>
                <a:gd name="T44" fmla="*/ 373 w 421"/>
                <a:gd name="T45" fmla="*/ 14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8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8 h 75"/>
                <a:gd name="T74" fmla="*/ 10 w 421"/>
                <a:gd name="T75" fmla="*/ 4 h 75"/>
                <a:gd name="T76" fmla="*/ 0 w 421"/>
                <a:gd name="T77" fmla="*/ 0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7"/>
                  </a:lnTo>
                  <a:lnTo>
                    <a:pt x="67" y="62"/>
                  </a:lnTo>
                  <a:lnTo>
                    <a:pt x="97" y="68"/>
                  </a:lnTo>
                  <a:lnTo>
                    <a:pt x="130" y="71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1"/>
                  </a:lnTo>
                  <a:lnTo>
                    <a:pt x="325" y="68"/>
                  </a:lnTo>
                  <a:lnTo>
                    <a:pt x="355" y="62"/>
                  </a:lnTo>
                  <a:lnTo>
                    <a:pt x="379" y="57"/>
                  </a:lnTo>
                  <a:lnTo>
                    <a:pt x="399" y="52"/>
                  </a:lnTo>
                  <a:lnTo>
                    <a:pt x="414" y="46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8"/>
                  </a:lnTo>
                  <a:lnTo>
                    <a:pt x="386" y="12"/>
                  </a:lnTo>
                  <a:lnTo>
                    <a:pt x="373" y="14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8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8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 noProof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59" name="Freeform 502">
              <a:extLst>
                <a:ext uri="{FF2B5EF4-FFF2-40B4-BE49-F238E27FC236}">
                  <a16:creationId xmlns:a16="http://schemas.microsoft.com/office/drawing/2014/main" id="{D5200CD3-AA51-BD1C-0DE2-AE4211795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74800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8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8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1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8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8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 noProof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0" name="Freeform 503">
              <a:extLst>
                <a:ext uri="{FF2B5EF4-FFF2-40B4-BE49-F238E27FC236}">
                  <a16:creationId xmlns:a16="http://schemas.microsoft.com/office/drawing/2014/main" id="{1E2D7332-5ADA-0413-F6EE-00F140315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50988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7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7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 noProof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1" name="Freeform 504">
              <a:extLst>
                <a:ext uri="{FF2B5EF4-FFF2-40B4-BE49-F238E27FC236}">
                  <a16:creationId xmlns:a16="http://schemas.microsoft.com/office/drawing/2014/main" id="{E6FEAF58-EF47-32EA-F1C3-0EDA5180F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27175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8 h 75"/>
                <a:gd name="T10" fmla="*/ 67 w 421"/>
                <a:gd name="T11" fmla="*/ 63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3 h 75"/>
                <a:gd name="T28" fmla="*/ 379 w 421"/>
                <a:gd name="T29" fmla="*/ 58 h 75"/>
                <a:gd name="T30" fmla="*/ 399 w 421"/>
                <a:gd name="T31" fmla="*/ 52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4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8"/>
                  </a:lnTo>
                  <a:lnTo>
                    <a:pt x="67" y="63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3"/>
                  </a:lnTo>
                  <a:lnTo>
                    <a:pt x="379" y="58"/>
                  </a:lnTo>
                  <a:lnTo>
                    <a:pt x="399" y="52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 noProof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62" name="Group 61" descr="Icon of human being and speech bubble. ">
            <a:extLst>
              <a:ext uri="{FF2B5EF4-FFF2-40B4-BE49-F238E27FC236}">
                <a16:creationId xmlns:a16="http://schemas.microsoft.com/office/drawing/2014/main" id="{F0D6C661-EED7-8804-98D8-7F6BFE787D09}"/>
              </a:ext>
            </a:extLst>
          </p:cNvPr>
          <p:cNvGrpSpPr/>
          <p:nvPr/>
        </p:nvGrpSpPr>
        <p:grpSpPr>
          <a:xfrm>
            <a:off x="4648727" y="1943855"/>
            <a:ext cx="246356" cy="264118"/>
            <a:chOff x="3171788" y="779462"/>
            <a:chExt cx="284163" cy="285751"/>
          </a:xfrm>
          <a:solidFill>
            <a:schemeClr val="bg1"/>
          </a:solidFill>
        </p:grpSpPr>
        <p:sp>
          <p:nvSpPr>
            <p:cNvPr id="63" name="Freeform 2993">
              <a:extLst>
                <a:ext uri="{FF2B5EF4-FFF2-40B4-BE49-F238E27FC236}">
                  <a16:creationId xmlns:a16="http://schemas.microsoft.com/office/drawing/2014/main" id="{A95D1589-9F05-4A67-645A-5C99A7CBBE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0851" y="779462"/>
              <a:ext cx="165100" cy="196850"/>
            </a:xfrm>
            <a:custGeom>
              <a:avLst/>
              <a:gdLst>
                <a:gd name="T0" fmla="*/ 291 w 416"/>
                <a:gd name="T1" fmla="*/ 221 h 493"/>
                <a:gd name="T2" fmla="*/ 339 w 416"/>
                <a:gd name="T3" fmla="*/ 173 h 493"/>
                <a:gd name="T4" fmla="*/ 242 w 416"/>
                <a:gd name="T5" fmla="*/ 221 h 493"/>
                <a:gd name="T6" fmla="*/ 195 w 416"/>
                <a:gd name="T7" fmla="*/ 173 h 493"/>
                <a:gd name="T8" fmla="*/ 242 w 416"/>
                <a:gd name="T9" fmla="*/ 221 h 493"/>
                <a:gd name="T10" fmla="*/ 99 w 416"/>
                <a:gd name="T11" fmla="*/ 221 h 493"/>
                <a:gd name="T12" fmla="*/ 147 w 416"/>
                <a:gd name="T13" fmla="*/ 173 h 493"/>
                <a:gd name="T14" fmla="*/ 208 w 416"/>
                <a:gd name="T15" fmla="*/ 0 h 493"/>
                <a:gd name="T16" fmla="*/ 166 w 416"/>
                <a:gd name="T17" fmla="*/ 3 h 493"/>
                <a:gd name="T18" fmla="*/ 127 w 416"/>
                <a:gd name="T19" fmla="*/ 15 h 493"/>
                <a:gd name="T20" fmla="*/ 92 w 416"/>
                <a:gd name="T21" fmla="*/ 33 h 493"/>
                <a:gd name="T22" fmla="*/ 61 w 416"/>
                <a:gd name="T23" fmla="*/ 57 h 493"/>
                <a:gd name="T24" fmla="*/ 35 w 416"/>
                <a:gd name="T25" fmla="*/ 85 h 493"/>
                <a:gd name="T26" fmla="*/ 16 w 416"/>
                <a:gd name="T27" fmla="*/ 117 h 493"/>
                <a:gd name="T28" fmla="*/ 4 w 416"/>
                <a:gd name="T29" fmla="*/ 153 h 493"/>
                <a:gd name="T30" fmla="*/ 0 w 416"/>
                <a:gd name="T31" fmla="*/ 192 h 493"/>
                <a:gd name="T32" fmla="*/ 0 w 416"/>
                <a:gd name="T33" fmla="*/ 194 h 493"/>
                <a:gd name="T34" fmla="*/ 26 w 416"/>
                <a:gd name="T35" fmla="*/ 204 h 493"/>
                <a:gd name="T36" fmla="*/ 47 w 416"/>
                <a:gd name="T37" fmla="*/ 220 h 493"/>
                <a:gd name="T38" fmla="*/ 64 w 416"/>
                <a:gd name="T39" fmla="*/ 238 h 493"/>
                <a:gd name="T40" fmla="*/ 72 w 416"/>
                <a:gd name="T41" fmla="*/ 260 h 493"/>
                <a:gd name="T42" fmla="*/ 76 w 416"/>
                <a:gd name="T43" fmla="*/ 277 h 493"/>
                <a:gd name="T44" fmla="*/ 76 w 416"/>
                <a:gd name="T45" fmla="*/ 293 h 493"/>
                <a:gd name="T46" fmla="*/ 73 w 416"/>
                <a:gd name="T47" fmla="*/ 311 h 493"/>
                <a:gd name="T48" fmla="*/ 67 w 416"/>
                <a:gd name="T49" fmla="*/ 330 h 493"/>
                <a:gd name="T50" fmla="*/ 70 w 416"/>
                <a:gd name="T51" fmla="*/ 333 h 493"/>
                <a:gd name="T52" fmla="*/ 77 w 416"/>
                <a:gd name="T53" fmla="*/ 349 h 493"/>
                <a:gd name="T54" fmla="*/ 94 w 416"/>
                <a:gd name="T55" fmla="*/ 361 h 493"/>
                <a:gd name="T56" fmla="*/ 114 w 416"/>
                <a:gd name="T57" fmla="*/ 371 h 493"/>
                <a:gd name="T58" fmla="*/ 132 w 416"/>
                <a:gd name="T59" fmla="*/ 378 h 493"/>
                <a:gd name="T60" fmla="*/ 153 w 416"/>
                <a:gd name="T61" fmla="*/ 383 h 493"/>
                <a:gd name="T62" fmla="*/ 153 w 416"/>
                <a:gd name="T63" fmla="*/ 428 h 493"/>
                <a:gd name="T64" fmla="*/ 153 w 416"/>
                <a:gd name="T65" fmla="*/ 465 h 493"/>
                <a:gd name="T66" fmla="*/ 173 w 416"/>
                <a:gd name="T67" fmla="*/ 473 h 493"/>
                <a:gd name="T68" fmla="*/ 203 w 416"/>
                <a:gd name="T69" fmla="*/ 446 h 493"/>
                <a:gd name="T70" fmla="*/ 249 w 416"/>
                <a:gd name="T71" fmla="*/ 406 h 493"/>
                <a:gd name="T72" fmla="*/ 274 w 416"/>
                <a:gd name="T73" fmla="*/ 385 h 493"/>
                <a:gd name="T74" fmla="*/ 290 w 416"/>
                <a:gd name="T75" fmla="*/ 371 h 493"/>
                <a:gd name="T76" fmla="*/ 317 w 416"/>
                <a:gd name="T77" fmla="*/ 358 h 493"/>
                <a:gd name="T78" fmla="*/ 342 w 416"/>
                <a:gd name="T79" fmla="*/ 341 h 493"/>
                <a:gd name="T80" fmla="*/ 364 w 416"/>
                <a:gd name="T81" fmla="*/ 321 h 493"/>
                <a:gd name="T82" fmla="*/ 383 w 416"/>
                <a:gd name="T83" fmla="*/ 299 h 493"/>
                <a:gd name="T84" fmla="*/ 397 w 416"/>
                <a:gd name="T85" fmla="*/ 276 h 493"/>
                <a:gd name="T86" fmla="*/ 408 w 416"/>
                <a:gd name="T87" fmla="*/ 249 h 493"/>
                <a:gd name="T88" fmla="*/ 415 w 416"/>
                <a:gd name="T89" fmla="*/ 222 h 493"/>
                <a:gd name="T90" fmla="*/ 416 w 416"/>
                <a:gd name="T91" fmla="*/ 192 h 493"/>
                <a:gd name="T92" fmla="*/ 412 w 416"/>
                <a:gd name="T93" fmla="*/ 154 h 493"/>
                <a:gd name="T94" fmla="*/ 400 w 416"/>
                <a:gd name="T95" fmla="*/ 117 h 493"/>
                <a:gd name="T96" fmla="*/ 381 w 416"/>
                <a:gd name="T97" fmla="*/ 85 h 493"/>
                <a:gd name="T98" fmla="*/ 355 w 416"/>
                <a:gd name="T99" fmla="*/ 57 h 493"/>
                <a:gd name="T100" fmla="*/ 324 w 416"/>
                <a:gd name="T101" fmla="*/ 33 h 493"/>
                <a:gd name="T102" fmla="*/ 289 w 416"/>
                <a:gd name="T103" fmla="*/ 15 h 493"/>
                <a:gd name="T104" fmla="*/ 251 w 416"/>
                <a:gd name="T105" fmla="*/ 3 h 493"/>
                <a:gd name="T106" fmla="*/ 208 w 416"/>
                <a:gd name="T107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6" h="493">
                  <a:moveTo>
                    <a:pt x="339" y="221"/>
                  </a:moveTo>
                  <a:lnTo>
                    <a:pt x="291" y="221"/>
                  </a:lnTo>
                  <a:lnTo>
                    <a:pt x="291" y="173"/>
                  </a:lnTo>
                  <a:lnTo>
                    <a:pt x="339" y="173"/>
                  </a:lnTo>
                  <a:lnTo>
                    <a:pt x="339" y="221"/>
                  </a:lnTo>
                  <a:close/>
                  <a:moveTo>
                    <a:pt x="242" y="221"/>
                  </a:moveTo>
                  <a:lnTo>
                    <a:pt x="195" y="221"/>
                  </a:lnTo>
                  <a:lnTo>
                    <a:pt x="195" y="173"/>
                  </a:lnTo>
                  <a:lnTo>
                    <a:pt x="242" y="173"/>
                  </a:lnTo>
                  <a:lnTo>
                    <a:pt x="242" y="221"/>
                  </a:lnTo>
                  <a:close/>
                  <a:moveTo>
                    <a:pt x="147" y="221"/>
                  </a:moveTo>
                  <a:lnTo>
                    <a:pt x="99" y="221"/>
                  </a:lnTo>
                  <a:lnTo>
                    <a:pt x="99" y="173"/>
                  </a:lnTo>
                  <a:lnTo>
                    <a:pt x="147" y="173"/>
                  </a:lnTo>
                  <a:lnTo>
                    <a:pt x="147" y="221"/>
                  </a:lnTo>
                  <a:close/>
                  <a:moveTo>
                    <a:pt x="208" y="0"/>
                  </a:moveTo>
                  <a:lnTo>
                    <a:pt x="186" y="1"/>
                  </a:lnTo>
                  <a:lnTo>
                    <a:pt x="166" y="3"/>
                  </a:lnTo>
                  <a:lnTo>
                    <a:pt x="146" y="8"/>
                  </a:lnTo>
                  <a:lnTo>
                    <a:pt x="127" y="15"/>
                  </a:lnTo>
                  <a:lnTo>
                    <a:pt x="109" y="23"/>
                  </a:lnTo>
                  <a:lnTo>
                    <a:pt x="92" y="33"/>
                  </a:lnTo>
                  <a:lnTo>
                    <a:pt x="76" y="44"/>
                  </a:lnTo>
                  <a:lnTo>
                    <a:pt x="61" y="57"/>
                  </a:lnTo>
                  <a:lnTo>
                    <a:pt x="47" y="70"/>
                  </a:lnTo>
                  <a:lnTo>
                    <a:pt x="35" y="85"/>
                  </a:lnTo>
                  <a:lnTo>
                    <a:pt x="25" y="101"/>
                  </a:lnTo>
                  <a:lnTo>
                    <a:pt x="16" y="117"/>
                  </a:lnTo>
                  <a:lnTo>
                    <a:pt x="9" y="135"/>
                  </a:lnTo>
                  <a:lnTo>
                    <a:pt x="4" y="153"/>
                  </a:lnTo>
                  <a:lnTo>
                    <a:pt x="1" y="173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94"/>
                  </a:lnTo>
                  <a:lnTo>
                    <a:pt x="14" y="198"/>
                  </a:lnTo>
                  <a:lnTo>
                    <a:pt x="26" y="204"/>
                  </a:lnTo>
                  <a:lnTo>
                    <a:pt x="38" y="211"/>
                  </a:lnTo>
                  <a:lnTo>
                    <a:pt x="47" y="220"/>
                  </a:lnTo>
                  <a:lnTo>
                    <a:pt x="57" y="228"/>
                  </a:lnTo>
                  <a:lnTo>
                    <a:pt x="64" y="238"/>
                  </a:lnTo>
                  <a:lnTo>
                    <a:pt x="69" y="248"/>
                  </a:lnTo>
                  <a:lnTo>
                    <a:pt x="72" y="260"/>
                  </a:lnTo>
                  <a:lnTo>
                    <a:pt x="74" y="268"/>
                  </a:lnTo>
                  <a:lnTo>
                    <a:pt x="76" y="277"/>
                  </a:lnTo>
                  <a:lnTo>
                    <a:pt x="76" y="285"/>
                  </a:lnTo>
                  <a:lnTo>
                    <a:pt x="76" y="293"/>
                  </a:lnTo>
                  <a:lnTo>
                    <a:pt x="74" y="303"/>
                  </a:lnTo>
                  <a:lnTo>
                    <a:pt x="73" y="311"/>
                  </a:lnTo>
                  <a:lnTo>
                    <a:pt x="71" y="321"/>
                  </a:lnTo>
                  <a:lnTo>
                    <a:pt x="67" y="330"/>
                  </a:lnTo>
                  <a:lnTo>
                    <a:pt x="69" y="332"/>
                  </a:lnTo>
                  <a:lnTo>
                    <a:pt x="70" y="333"/>
                  </a:lnTo>
                  <a:lnTo>
                    <a:pt x="73" y="341"/>
                  </a:lnTo>
                  <a:lnTo>
                    <a:pt x="77" y="349"/>
                  </a:lnTo>
                  <a:lnTo>
                    <a:pt x="85" y="355"/>
                  </a:lnTo>
                  <a:lnTo>
                    <a:pt x="94" y="361"/>
                  </a:lnTo>
                  <a:lnTo>
                    <a:pt x="104" y="366"/>
                  </a:lnTo>
                  <a:lnTo>
                    <a:pt x="114" y="371"/>
                  </a:lnTo>
                  <a:lnTo>
                    <a:pt x="123" y="374"/>
                  </a:lnTo>
                  <a:lnTo>
                    <a:pt x="132" y="378"/>
                  </a:lnTo>
                  <a:lnTo>
                    <a:pt x="142" y="380"/>
                  </a:lnTo>
                  <a:lnTo>
                    <a:pt x="153" y="383"/>
                  </a:lnTo>
                  <a:lnTo>
                    <a:pt x="153" y="403"/>
                  </a:lnTo>
                  <a:lnTo>
                    <a:pt x="153" y="428"/>
                  </a:lnTo>
                  <a:lnTo>
                    <a:pt x="153" y="449"/>
                  </a:lnTo>
                  <a:lnTo>
                    <a:pt x="153" y="465"/>
                  </a:lnTo>
                  <a:lnTo>
                    <a:pt x="153" y="493"/>
                  </a:lnTo>
                  <a:lnTo>
                    <a:pt x="173" y="473"/>
                  </a:lnTo>
                  <a:lnTo>
                    <a:pt x="185" y="462"/>
                  </a:lnTo>
                  <a:lnTo>
                    <a:pt x="203" y="446"/>
                  </a:lnTo>
                  <a:lnTo>
                    <a:pt x="227" y="427"/>
                  </a:lnTo>
                  <a:lnTo>
                    <a:pt x="249" y="406"/>
                  </a:lnTo>
                  <a:lnTo>
                    <a:pt x="262" y="395"/>
                  </a:lnTo>
                  <a:lnTo>
                    <a:pt x="274" y="385"/>
                  </a:lnTo>
                  <a:lnTo>
                    <a:pt x="284" y="377"/>
                  </a:lnTo>
                  <a:lnTo>
                    <a:pt x="290" y="371"/>
                  </a:lnTo>
                  <a:lnTo>
                    <a:pt x="304" y="365"/>
                  </a:lnTo>
                  <a:lnTo>
                    <a:pt x="317" y="358"/>
                  </a:lnTo>
                  <a:lnTo>
                    <a:pt x="330" y="349"/>
                  </a:lnTo>
                  <a:lnTo>
                    <a:pt x="342" y="341"/>
                  </a:lnTo>
                  <a:lnTo>
                    <a:pt x="353" y="332"/>
                  </a:lnTo>
                  <a:lnTo>
                    <a:pt x="364" y="321"/>
                  </a:lnTo>
                  <a:lnTo>
                    <a:pt x="373" y="310"/>
                  </a:lnTo>
                  <a:lnTo>
                    <a:pt x="383" y="299"/>
                  </a:lnTo>
                  <a:lnTo>
                    <a:pt x="390" y="288"/>
                  </a:lnTo>
                  <a:lnTo>
                    <a:pt x="397" y="276"/>
                  </a:lnTo>
                  <a:lnTo>
                    <a:pt x="403" y="263"/>
                  </a:lnTo>
                  <a:lnTo>
                    <a:pt x="408" y="249"/>
                  </a:lnTo>
                  <a:lnTo>
                    <a:pt x="411" y="235"/>
                  </a:lnTo>
                  <a:lnTo>
                    <a:pt x="415" y="222"/>
                  </a:lnTo>
                  <a:lnTo>
                    <a:pt x="416" y="208"/>
                  </a:lnTo>
                  <a:lnTo>
                    <a:pt x="416" y="192"/>
                  </a:lnTo>
                  <a:lnTo>
                    <a:pt x="416" y="173"/>
                  </a:lnTo>
                  <a:lnTo>
                    <a:pt x="412" y="154"/>
                  </a:lnTo>
                  <a:lnTo>
                    <a:pt x="408" y="135"/>
                  </a:lnTo>
                  <a:lnTo>
                    <a:pt x="400" y="117"/>
                  </a:lnTo>
                  <a:lnTo>
                    <a:pt x="391" y="101"/>
                  </a:lnTo>
                  <a:lnTo>
                    <a:pt x="381" y="85"/>
                  </a:lnTo>
                  <a:lnTo>
                    <a:pt x="368" y="70"/>
                  </a:lnTo>
                  <a:lnTo>
                    <a:pt x="355" y="57"/>
                  </a:lnTo>
                  <a:lnTo>
                    <a:pt x="341" y="44"/>
                  </a:lnTo>
                  <a:lnTo>
                    <a:pt x="324" y="33"/>
                  </a:lnTo>
                  <a:lnTo>
                    <a:pt x="308" y="23"/>
                  </a:lnTo>
                  <a:lnTo>
                    <a:pt x="289" y="15"/>
                  </a:lnTo>
                  <a:lnTo>
                    <a:pt x="270" y="8"/>
                  </a:lnTo>
                  <a:lnTo>
                    <a:pt x="251" y="3"/>
                  </a:lnTo>
                  <a:lnTo>
                    <a:pt x="229" y="1"/>
                  </a:lnTo>
                  <a:lnTo>
                    <a:pt x="2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 noProof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4" name="Freeform 2994">
              <a:extLst>
                <a:ext uri="{FF2B5EF4-FFF2-40B4-BE49-F238E27FC236}">
                  <a16:creationId xmlns:a16="http://schemas.microsoft.com/office/drawing/2014/main" id="{952E7666-7A25-5734-665C-8E64CDF27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788" y="863600"/>
              <a:ext cx="190500" cy="201613"/>
            </a:xfrm>
            <a:custGeom>
              <a:avLst/>
              <a:gdLst>
                <a:gd name="T0" fmla="*/ 393 w 480"/>
                <a:gd name="T1" fmla="*/ 357 h 507"/>
                <a:gd name="T2" fmla="*/ 312 w 480"/>
                <a:gd name="T3" fmla="*/ 312 h 507"/>
                <a:gd name="T4" fmla="*/ 320 w 480"/>
                <a:gd name="T5" fmla="*/ 267 h 507"/>
                <a:gd name="T6" fmla="*/ 324 w 480"/>
                <a:gd name="T7" fmla="*/ 261 h 507"/>
                <a:gd name="T8" fmla="*/ 329 w 480"/>
                <a:gd name="T9" fmla="*/ 254 h 507"/>
                <a:gd name="T10" fmla="*/ 332 w 480"/>
                <a:gd name="T11" fmla="*/ 244 h 507"/>
                <a:gd name="T12" fmla="*/ 336 w 480"/>
                <a:gd name="T13" fmla="*/ 231 h 507"/>
                <a:gd name="T14" fmla="*/ 338 w 480"/>
                <a:gd name="T15" fmla="*/ 219 h 507"/>
                <a:gd name="T16" fmla="*/ 339 w 480"/>
                <a:gd name="T17" fmla="*/ 203 h 507"/>
                <a:gd name="T18" fmla="*/ 350 w 480"/>
                <a:gd name="T19" fmla="*/ 190 h 507"/>
                <a:gd name="T20" fmla="*/ 354 w 480"/>
                <a:gd name="T21" fmla="*/ 185 h 507"/>
                <a:gd name="T22" fmla="*/ 356 w 480"/>
                <a:gd name="T23" fmla="*/ 179 h 507"/>
                <a:gd name="T24" fmla="*/ 357 w 480"/>
                <a:gd name="T25" fmla="*/ 173 h 507"/>
                <a:gd name="T26" fmla="*/ 358 w 480"/>
                <a:gd name="T27" fmla="*/ 166 h 507"/>
                <a:gd name="T28" fmla="*/ 357 w 480"/>
                <a:gd name="T29" fmla="*/ 149 h 507"/>
                <a:gd name="T30" fmla="*/ 354 w 480"/>
                <a:gd name="T31" fmla="*/ 140 h 507"/>
                <a:gd name="T32" fmla="*/ 350 w 480"/>
                <a:gd name="T33" fmla="*/ 131 h 507"/>
                <a:gd name="T34" fmla="*/ 343 w 480"/>
                <a:gd name="T35" fmla="*/ 125 h 507"/>
                <a:gd name="T36" fmla="*/ 355 w 480"/>
                <a:gd name="T37" fmla="*/ 84 h 507"/>
                <a:gd name="T38" fmla="*/ 353 w 480"/>
                <a:gd name="T39" fmla="*/ 54 h 507"/>
                <a:gd name="T40" fmla="*/ 336 w 480"/>
                <a:gd name="T41" fmla="*/ 28 h 507"/>
                <a:gd name="T42" fmla="*/ 305 w 480"/>
                <a:gd name="T43" fmla="*/ 9 h 507"/>
                <a:gd name="T44" fmla="*/ 286 w 480"/>
                <a:gd name="T45" fmla="*/ 4 h 507"/>
                <a:gd name="T46" fmla="*/ 267 w 480"/>
                <a:gd name="T47" fmla="*/ 0 h 507"/>
                <a:gd name="T48" fmla="*/ 251 w 480"/>
                <a:gd name="T49" fmla="*/ 0 h 507"/>
                <a:gd name="T50" fmla="*/ 232 w 480"/>
                <a:gd name="T51" fmla="*/ 2 h 507"/>
                <a:gd name="T52" fmla="*/ 217 w 480"/>
                <a:gd name="T53" fmla="*/ 4 h 507"/>
                <a:gd name="T54" fmla="*/ 203 w 480"/>
                <a:gd name="T55" fmla="*/ 8 h 507"/>
                <a:gd name="T56" fmla="*/ 192 w 480"/>
                <a:gd name="T57" fmla="*/ 11 h 507"/>
                <a:gd name="T58" fmla="*/ 157 w 480"/>
                <a:gd name="T59" fmla="*/ 38 h 507"/>
                <a:gd name="T60" fmla="*/ 154 w 480"/>
                <a:gd name="T61" fmla="*/ 44 h 507"/>
                <a:gd name="T62" fmla="*/ 140 w 480"/>
                <a:gd name="T63" fmla="*/ 46 h 507"/>
                <a:gd name="T64" fmla="*/ 131 w 480"/>
                <a:gd name="T65" fmla="*/ 48 h 507"/>
                <a:gd name="T66" fmla="*/ 126 w 480"/>
                <a:gd name="T67" fmla="*/ 53 h 507"/>
                <a:gd name="T68" fmla="*/ 123 w 480"/>
                <a:gd name="T69" fmla="*/ 56 h 507"/>
                <a:gd name="T70" fmla="*/ 118 w 480"/>
                <a:gd name="T71" fmla="*/ 66 h 507"/>
                <a:gd name="T72" fmla="*/ 118 w 480"/>
                <a:gd name="T73" fmla="*/ 75 h 507"/>
                <a:gd name="T74" fmla="*/ 118 w 480"/>
                <a:gd name="T75" fmla="*/ 84 h 507"/>
                <a:gd name="T76" fmla="*/ 121 w 480"/>
                <a:gd name="T77" fmla="*/ 92 h 507"/>
                <a:gd name="T78" fmla="*/ 123 w 480"/>
                <a:gd name="T79" fmla="*/ 100 h 507"/>
                <a:gd name="T80" fmla="*/ 125 w 480"/>
                <a:gd name="T81" fmla="*/ 109 h 507"/>
                <a:gd name="T82" fmla="*/ 132 w 480"/>
                <a:gd name="T83" fmla="*/ 125 h 507"/>
                <a:gd name="T84" fmla="*/ 116 w 480"/>
                <a:gd name="T85" fmla="*/ 148 h 507"/>
                <a:gd name="T86" fmla="*/ 115 w 480"/>
                <a:gd name="T87" fmla="*/ 174 h 507"/>
                <a:gd name="T88" fmla="*/ 118 w 480"/>
                <a:gd name="T89" fmla="*/ 185 h 507"/>
                <a:gd name="T90" fmla="*/ 124 w 480"/>
                <a:gd name="T91" fmla="*/ 193 h 507"/>
                <a:gd name="T92" fmla="*/ 130 w 480"/>
                <a:gd name="T93" fmla="*/ 199 h 507"/>
                <a:gd name="T94" fmla="*/ 138 w 480"/>
                <a:gd name="T95" fmla="*/ 216 h 507"/>
                <a:gd name="T96" fmla="*/ 144 w 480"/>
                <a:gd name="T97" fmla="*/ 242 h 507"/>
                <a:gd name="T98" fmla="*/ 161 w 480"/>
                <a:gd name="T99" fmla="*/ 268 h 507"/>
                <a:gd name="T100" fmla="*/ 168 w 480"/>
                <a:gd name="T101" fmla="*/ 312 h 507"/>
                <a:gd name="T102" fmla="*/ 87 w 480"/>
                <a:gd name="T103" fmla="*/ 357 h 507"/>
                <a:gd name="T104" fmla="*/ 19 w 480"/>
                <a:gd name="T105" fmla="*/ 399 h 507"/>
                <a:gd name="T106" fmla="*/ 2 w 480"/>
                <a:gd name="T107" fmla="*/ 420 h 507"/>
                <a:gd name="T108" fmla="*/ 4 w 480"/>
                <a:gd name="T109" fmla="*/ 504 h 507"/>
                <a:gd name="T110" fmla="*/ 473 w 480"/>
                <a:gd name="T111" fmla="*/ 506 h 507"/>
                <a:gd name="T112" fmla="*/ 480 w 480"/>
                <a:gd name="T113" fmla="*/ 424 h 507"/>
                <a:gd name="T114" fmla="*/ 471 w 480"/>
                <a:gd name="T115" fmla="*/ 408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0" h="507">
                  <a:moveTo>
                    <a:pt x="446" y="388"/>
                  </a:moveTo>
                  <a:lnTo>
                    <a:pt x="435" y="380"/>
                  </a:lnTo>
                  <a:lnTo>
                    <a:pt x="418" y="370"/>
                  </a:lnTo>
                  <a:lnTo>
                    <a:pt x="393" y="357"/>
                  </a:lnTo>
                  <a:lnTo>
                    <a:pt x="367" y="344"/>
                  </a:lnTo>
                  <a:lnTo>
                    <a:pt x="339" y="331"/>
                  </a:lnTo>
                  <a:lnTo>
                    <a:pt x="312" y="319"/>
                  </a:lnTo>
                  <a:lnTo>
                    <a:pt x="312" y="312"/>
                  </a:lnTo>
                  <a:lnTo>
                    <a:pt x="312" y="280"/>
                  </a:lnTo>
                  <a:lnTo>
                    <a:pt x="312" y="274"/>
                  </a:lnTo>
                  <a:lnTo>
                    <a:pt x="316" y="272"/>
                  </a:lnTo>
                  <a:lnTo>
                    <a:pt x="320" y="267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3" y="263"/>
                  </a:lnTo>
                  <a:lnTo>
                    <a:pt x="324" y="261"/>
                  </a:lnTo>
                  <a:lnTo>
                    <a:pt x="325" y="260"/>
                  </a:lnTo>
                  <a:lnTo>
                    <a:pt x="325" y="260"/>
                  </a:lnTo>
                  <a:lnTo>
                    <a:pt x="326" y="256"/>
                  </a:lnTo>
                  <a:lnTo>
                    <a:pt x="329" y="254"/>
                  </a:lnTo>
                  <a:lnTo>
                    <a:pt x="329" y="253"/>
                  </a:lnTo>
                  <a:lnTo>
                    <a:pt x="329" y="251"/>
                  </a:lnTo>
                  <a:lnTo>
                    <a:pt x="331" y="248"/>
                  </a:lnTo>
                  <a:lnTo>
                    <a:pt x="332" y="244"/>
                  </a:lnTo>
                  <a:lnTo>
                    <a:pt x="332" y="243"/>
                  </a:lnTo>
                  <a:lnTo>
                    <a:pt x="332" y="243"/>
                  </a:lnTo>
                  <a:lnTo>
                    <a:pt x="335" y="237"/>
                  </a:lnTo>
                  <a:lnTo>
                    <a:pt x="336" y="231"/>
                  </a:lnTo>
                  <a:lnTo>
                    <a:pt x="336" y="231"/>
                  </a:lnTo>
                  <a:lnTo>
                    <a:pt x="336" y="231"/>
                  </a:lnTo>
                  <a:lnTo>
                    <a:pt x="337" y="225"/>
                  </a:lnTo>
                  <a:lnTo>
                    <a:pt x="338" y="219"/>
                  </a:lnTo>
                  <a:lnTo>
                    <a:pt x="338" y="217"/>
                  </a:lnTo>
                  <a:lnTo>
                    <a:pt x="338" y="215"/>
                  </a:lnTo>
                  <a:lnTo>
                    <a:pt x="339" y="209"/>
                  </a:lnTo>
                  <a:lnTo>
                    <a:pt x="339" y="203"/>
                  </a:lnTo>
                  <a:lnTo>
                    <a:pt x="345" y="197"/>
                  </a:lnTo>
                  <a:lnTo>
                    <a:pt x="350" y="191"/>
                  </a:lnTo>
                  <a:lnTo>
                    <a:pt x="350" y="190"/>
                  </a:lnTo>
                  <a:lnTo>
                    <a:pt x="350" y="190"/>
                  </a:lnTo>
                  <a:lnTo>
                    <a:pt x="353" y="187"/>
                  </a:lnTo>
                  <a:lnTo>
                    <a:pt x="354" y="185"/>
                  </a:lnTo>
                  <a:lnTo>
                    <a:pt x="354" y="185"/>
                  </a:lnTo>
                  <a:lnTo>
                    <a:pt x="354" y="185"/>
                  </a:lnTo>
                  <a:lnTo>
                    <a:pt x="355" y="182"/>
                  </a:lnTo>
                  <a:lnTo>
                    <a:pt x="355" y="180"/>
                  </a:lnTo>
                  <a:lnTo>
                    <a:pt x="355" y="179"/>
                  </a:lnTo>
                  <a:lnTo>
                    <a:pt x="356" y="179"/>
                  </a:lnTo>
                  <a:lnTo>
                    <a:pt x="356" y="176"/>
                  </a:lnTo>
                  <a:lnTo>
                    <a:pt x="357" y="174"/>
                  </a:lnTo>
                  <a:lnTo>
                    <a:pt x="357" y="173"/>
                  </a:lnTo>
                  <a:lnTo>
                    <a:pt x="357" y="173"/>
                  </a:lnTo>
                  <a:lnTo>
                    <a:pt x="357" y="169"/>
                  </a:lnTo>
                  <a:lnTo>
                    <a:pt x="357" y="167"/>
                  </a:lnTo>
                  <a:lnTo>
                    <a:pt x="358" y="167"/>
                  </a:lnTo>
                  <a:lnTo>
                    <a:pt x="358" y="166"/>
                  </a:lnTo>
                  <a:lnTo>
                    <a:pt x="358" y="163"/>
                  </a:lnTo>
                  <a:lnTo>
                    <a:pt x="358" y="160"/>
                  </a:lnTo>
                  <a:lnTo>
                    <a:pt x="358" y="155"/>
                  </a:lnTo>
                  <a:lnTo>
                    <a:pt x="357" y="149"/>
                  </a:lnTo>
                  <a:lnTo>
                    <a:pt x="357" y="149"/>
                  </a:lnTo>
                  <a:lnTo>
                    <a:pt x="357" y="148"/>
                  </a:lnTo>
                  <a:lnTo>
                    <a:pt x="356" y="143"/>
                  </a:lnTo>
                  <a:lnTo>
                    <a:pt x="354" y="140"/>
                  </a:lnTo>
                  <a:lnTo>
                    <a:pt x="354" y="138"/>
                  </a:lnTo>
                  <a:lnTo>
                    <a:pt x="354" y="138"/>
                  </a:lnTo>
                  <a:lnTo>
                    <a:pt x="353" y="135"/>
                  </a:lnTo>
                  <a:lnTo>
                    <a:pt x="350" y="131"/>
                  </a:lnTo>
                  <a:lnTo>
                    <a:pt x="349" y="131"/>
                  </a:lnTo>
                  <a:lnTo>
                    <a:pt x="349" y="131"/>
                  </a:lnTo>
                  <a:lnTo>
                    <a:pt x="347" y="128"/>
                  </a:lnTo>
                  <a:lnTo>
                    <a:pt x="343" y="125"/>
                  </a:lnTo>
                  <a:lnTo>
                    <a:pt x="344" y="122"/>
                  </a:lnTo>
                  <a:lnTo>
                    <a:pt x="347" y="117"/>
                  </a:lnTo>
                  <a:lnTo>
                    <a:pt x="351" y="100"/>
                  </a:lnTo>
                  <a:lnTo>
                    <a:pt x="355" y="84"/>
                  </a:lnTo>
                  <a:lnTo>
                    <a:pt x="355" y="77"/>
                  </a:lnTo>
                  <a:lnTo>
                    <a:pt x="355" y="69"/>
                  </a:lnTo>
                  <a:lnTo>
                    <a:pt x="354" y="61"/>
                  </a:lnTo>
                  <a:lnTo>
                    <a:pt x="353" y="54"/>
                  </a:lnTo>
                  <a:lnTo>
                    <a:pt x="350" y="47"/>
                  </a:lnTo>
                  <a:lnTo>
                    <a:pt x="347" y="40"/>
                  </a:lnTo>
                  <a:lnTo>
                    <a:pt x="342" y="34"/>
                  </a:lnTo>
                  <a:lnTo>
                    <a:pt x="336" y="28"/>
                  </a:lnTo>
                  <a:lnTo>
                    <a:pt x="330" y="22"/>
                  </a:lnTo>
                  <a:lnTo>
                    <a:pt x="323" y="17"/>
                  </a:lnTo>
                  <a:lnTo>
                    <a:pt x="314" y="12"/>
                  </a:lnTo>
                  <a:lnTo>
                    <a:pt x="305" y="9"/>
                  </a:lnTo>
                  <a:lnTo>
                    <a:pt x="305" y="9"/>
                  </a:lnTo>
                  <a:lnTo>
                    <a:pt x="305" y="9"/>
                  </a:lnTo>
                  <a:lnTo>
                    <a:pt x="295" y="6"/>
                  </a:lnTo>
                  <a:lnTo>
                    <a:pt x="286" y="4"/>
                  </a:lnTo>
                  <a:lnTo>
                    <a:pt x="276" y="2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3" y="0"/>
                  </a:lnTo>
                  <a:lnTo>
                    <a:pt x="260" y="0"/>
                  </a:lnTo>
                  <a:lnTo>
                    <a:pt x="255" y="0"/>
                  </a:lnTo>
                  <a:lnTo>
                    <a:pt x="251" y="0"/>
                  </a:lnTo>
                  <a:lnTo>
                    <a:pt x="244" y="0"/>
                  </a:lnTo>
                  <a:lnTo>
                    <a:pt x="237" y="0"/>
                  </a:lnTo>
                  <a:lnTo>
                    <a:pt x="235" y="0"/>
                  </a:lnTo>
                  <a:lnTo>
                    <a:pt x="232" y="2"/>
                  </a:lnTo>
                  <a:lnTo>
                    <a:pt x="229" y="2"/>
                  </a:lnTo>
                  <a:lnTo>
                    <a:pt x="224" y="3"/>
                  </a:lnTo>
                  <a:lnTo>
                    <a:pt x="220" y="3"/>
                  </a:lnTo>
                  <a:lnTo>
                    <a:pt x="217" y="4"/>
                  </a:lnTo>
                  <a:lnTo>
                    <a:pt x="215" y="4"/>
                  </a:lnTo>
                  <a:lnTo>
                    <a:pt x="212" y="5"/>
                  </a:lnTo>
                  <a:lnTo>
                    <a:pt x="207" y="6"/>
                  </a:lnTo>
                  <a:lnTo>
                    <a:pt x="203" y="8"/>
                  </a:lnTo>
                  <a:lnTo>
                    <a:pt x="199" y="9"/>
                  </a:lnTo>
                  <a:lnTo>
                    <a:pt x="195" y="10"/>
                  </a:lnTo>
                  <a:lnTo>
                    <a:pt x="193" y="10"/>
                  </a:lnTo>
                  <a:lnTo>
                    <a:pt x="192" y="11"/>
                  </a:lnTo>
                  <a:lnTo>
                    <a:pt x="181" y="16"/>
                  </a:lnTo>
                  <a:lnTo>
                    <a:pt x="172" y="23"/>
                  </a:lnTo>
                  <a:lnTo>
                    <a:pt x="163" y="30"/>
                  </a:lnTo>
                  <a:lnTo>
                    <a:pt x="157" y="38"/>
                  </a:lnTo>
                  <a:lnTo>
                    <a:pt x="157" y="38"/>
                  </a:lnTo>
                  <a:lnTo>
                    <a:pt x="156" y="38"/>
                  </a:lnTo>
                  <a:lnTo>
                    <a:pt x="155" y="42"/>
                  </a:lnTo>
                  <a:lnTo>
                    <a:pt x="154" y="44"/>
                  </a:lnTo>
                  <a:lnTo>
                    <a:pt x="150" y="44"/>
                  </a:lnTo>
                  <a:lnTo>
                    <a:pt x="148" y="44"/>
                  </a:lnTo>
                  <a:lnTo>
                    <a:pt x="143" y="44"/>
                  </a:lnTo>
                  <a:lnTo>
                    <a:pt x="140" y="46"/>
                  </a:lnTo>
                  <a:lnTo>
                    <a:pt x="138" y="46"/>
                  </a:lnTo>
                  <a:lnTo>
                    <a:pt x="137" y="46"/>
                  </a:lnTo>
                  <a:lnTo>
                    <a:pt x="135" y="47"/>
                  </a:lnTo>
                  <a:lnTo>
                    <a:pt x="131" y="48"/>
                  </a:lnTo>
                  <a:lnTo>
                    <a:pt x="131" y="48"/>
                  </a:lnTo>
                  <a:lnTo>
                    <a:pt x="130" y="49"/>
                  </a:lnTo>
                  <a:lnTo>
                    <a:pt x="128" y="50"/>
                  </a:lnTo>
                  <a:lnTo>
                    <a:pt x="126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4" y="55"/>
                  </a:lnTo>
                  <a:lnTo>
                    <a:pt x="123" y="56"/>
                  </a:lnTo>
                  <a:lnTo>
                    <a:pt x="121" y="60"/>
                  </a:lnTo>
                  <a:lnTo>
                    <a:pt x="119" y="63"/>
                  </a:lnTo>
                  <a:lnTo>
                    <a:pt x="119" y="65"/>
                  </a:lnTo>
                  <a:lnTo>
                    <a:pt x="118" y="66"/>
                  </a:lnTo>
                  <a:lnTo>
                    <a:pt x="118" y="68"/>
                  </a:lnTo>
                  <a:lnTo>
                    <a:pt x="118" y="71"/>
                  </a:lnTo>
                  <a:lnTo>
                    <a:pt x="118" y="73"/>
                  </a:lnTo>
                  <a:lnTo>
                    <a:pt x="118" y="75"/>
                  </a:lnTo>
                  <a:lnTo>
                    <a:pt x="118" y="77"/>
                  </a:lnTo>
                  <a:lnTo>
                    <a:pt x="118" y="79"/>
                  </a:lnTo>
                  <a:lnTo>
                    <a:pt x="118" y="81"/>
                  </a:lnTo>
                  <a:lnTo>
                    <a:pt x="118" y="84"/>
                  </a:lnTo>
                  <a:lnTo>
                    <a:pt x="119" y="85"/>
                  </a:lnTo>
                  <a:lnTo>
                    <a:pt x="119" y="87"/>
                  </a:lnTo>
                  <a:lnTo>
                    <a:pt x="119" y="90"/>
                  </a:lnTo>
                  <a:lnTo>
                    <a:pt x="121" y="92"/>
                  </a:lnTo>
                  <a:lnTo>
                    <a:pt x="121" y="94"/>
                  </a:lnTo>
                  <a:lnTo>
                    <a:pt x="122" y="96"/>
                  </a:lnTo>
                  <a:lnTo>
                    <a:pt x="122" y="98"/>
                  </a:lnTo>
                  <a:lnTo>
                    <a:pt x="123" y="100"/>
                  </a:lnTo>
                  <a:lnTo>
                    <a:pt x="124" y="103"/>
                  </a:lnTo>
                  <a:lnTo>
                    <a:pt x="125" y="106"/>
                  </a:lnTo>
                  <a:lnTo>
                    <a:pt x="125" y="107"/>
                  </a:lnTo>
                  <a:lnTo>
                    <a:pt x="125" y="109"/>
                  </a:lnTo>
                  <a:lnTo>
                    <a:pt x="129" y="117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26" y="130"/>
                  </a:lnTo>
                  <a:lnTo>
                    <a:pt x="122" y="136"/>
                  </a:lnTo>
                  <a:lnTo>
                    <a:pt x="118" y="142"/>
                  </a:lnTo>
                  <a:lnTo>
                    <a:pt x="116" y="148"/>
                  </a:lnTo>
                  <a:lnTo>
                    <a:pt x="115" y="155"/>
                  </a:lnTo>
                  <a:lnTo>
                    <a:pt x="115" y="163"/>
                  </a:lnTo>
                  <a:lnTo>
                    <a:pt x="115" y="168"/>
                  </a:lnTo>
                  <a:lnTo>
                    <a:pt x="115" y="174"/>
                  </a:lnTo>
                  <a:lnTo>
                    <a:pt x="116" y="175"/>
                  </a:lnTo>
                  <a:lnTo>
                    <a:pt x="116" y="175"/>
                  </a:lnTo>
                  <a:lnTo>
                    <a:pt x="117" y="180"/>
                  </a:lnTo>
                  <a:lnTo>
                    <a:pt x="118" y="185"/>
                  </a:lnTo>
                  <a:lnTo>
                    <a:pt x="119" y="186"/>
                  </a:lnTo>
                  <a:lnTo>
                    <a:pt x="119" y="187"/>
                  </a:lnTo>
                  <a:lnTo>
                    <a:pt x="122" y="190"/>
                  </a:lnTo>
                  <a:lnTo>
                    <a:pt x="124" y="193"/>
                  </a:lnTo>
                  <a:lnTo>
                    <a:pt x="125" y="194"/>
                  </a:lnTo>
                  <a:lnTo>
                    <a:pt x="125" y="195"/>
                  </a:lnTo>
                  <a:lnTo>
                    <a:pt x="128" y="198"/>
                  </a:lnTo>
                  <a:lnTo>
                    <a:pt x="130" y="199"/>
                  </a:lnTo>
                  <a:lnTo>
                    <a:pt x="134" y="201"/>
                  </a:lnTo>
                  <a:lnTo>
                    <a:pt x="137" y="203"/>
                  </a:lnTo>
                  <a:lnTo>
                    <a:pt x="137" y="210"/>
                  </a:lnTo>
                  <a:lnTo>
                    <a:pt x="138" y="216"/>
                  </a:lnTo>
                  <a:lnTo>
                    <a:pt x="138" y="218"/>
                  </a:lnTo>
                  <a:lnTo>
                    <a:pt x="138" y="220"/>
                  </a:lnTo>
                  <a:lnTo>
                    <a:pt x="141" y="231"/>
                  </a:lnTo>
                  <a:lnTo>
                    <a:pt x="144" y="242"/>
                  </a:lnTo>
                  <a:lnTo>
                    <a:pt x="148" y="250"/>
                  </a:lnTo>
                  <a:lnTo>
                    <a:pt x="151" y="257"/>
                  </a:lnTo>
                  <a:lnTo>
                    <a:pt x="156" y="263"/>
                  </a:lnTo>
                  <a:lnTo>
                    <a:pt x="161" y="268"/>
                  </a:lnTo>
                  <a:lnTo>
                    <a:pt x="165" y="272"/>
                  </a:lnTo>
                  <a:lnTo>
                    <a:pt x="168" y="275"/>
                  </a:lnTo>
                  <a:lnTo>
                    <a:pt x="168" y="281"/>
                  </a:lnTo>
                  <a:lnTo>
                    <a:pt x="168" y="312"/>
                  </a:lnTo>
                  <a:lnTo>
                    <a:pt x="168" y="319"/>
                  </a:lnTo>
                  <a:lnTo>
                    <a:pt x="142" y="331"/>
                  </a:lnTo>
                  <a:lnTo>
                    <a:pt x="115" y="344"/>
                  </a:lnTo>
                  <a:lnTo>
                    <a:pt x="87" y="357"/>
                  </a:lnTo>
                  <a:lnTo>
                    <a:pt x="62" y="370"/>
                  </a:lnTo>
                  <a:lnTo>
                    <a:pt x="47" y="380"/>
                  </a:lnTo>
                  <a:lnTo>
                    <a:pt x="34" y="388"/>
                  </a:lnTo>
                  <a:lnTo>
                    <a:pt x="19" y="399"/>
                  </a:lnTo>
                  <a:lnTo>
                    <a:pt x="9" y="408"/>
                  </a:lnTo>
                  <a:lnTo>
                    <a:pt x="5" y="413"/>
                  </a:lnTo>
                  <a:lnTo>
                    <a:pt x="3" y="417"/>
                  </a:lnTo>
                  <a:lnTo>
                    <a:pt x="2" y="420"/>
                  </a:lnTo>
                  <a:lnTo>
                    <a:pt x="0" y="424"/>
                  </a:lnTo>
                  <a:lnTo>
                    <a:pt x="0" y="495"/>
                  </a:lnTo>
                  <a:lnTo>
                    <a:pt x="2" y="500"/>
                  </a:lnTo>
                  <a:lnTo>
                    <a:pt x="4" y="504"/>
                  </a:lnTo>
                  <a:lnTo>
                    <a:pt x="8" y="506"/>
                  </a:lnTo>
                  <a:lnTo>
                    <a:pt x="12" y="507"/>
                  </a:lnTo>
                  <a:lnTo>
                    <a:pt x="468" y="507"/>
                  </a:lnTo>
                  <a:lnTo>
                    <a:pt x="473" y="506"/>
                  </a:lnTo>
                  <a:lnTo>
                    <a:pt x="476" y="504"/>
                  </a:lnTo>
                  <a:lnTo>
                    <a:pt x="479" y="500"/>
                  </a:lnTo>
                  <a:lnTo>
                    <a:pt x="480" y="495"/>
                  </a:lnTo>
                  <a:lnTo>
                    <a:pt x="480" y="424"/>
                  </a:lnTo>
                  <a:lnTo>
                    <a:pt x="480" y="420"/>
                  </a:lnTo>
                  <a:lnTo>
                    <a:pt x="477" y="417"/>
                  </a:lnTo>
                  <a:lnTo>
                    <a:pt x="475" y="413"/>
                  </a:lnTo>
                  <a:lnTo>
                    <a:pt x="471" y="408"/>
                  </a:lnTo>
                  <a:lnTo>
                    <a:pt x="462" y="399"/>
                  </a:lnTo>
                  <a:lnTo>
                    <a:pt x="446" y="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rtlCol="0" anchor="t" anchorCtr="0" compatLnSpc="1">
              <a:prstTxWarp prst="textNoShape">
                <a:avLst/>
              </a:prstTxWarp>
            </a:bodyPr>
            <a:lstStyle/>
            <a:p>
              <a:pPr defTabSz="571458">
                <a:defRPr/>
              </a:pPr>
              <a:endParaRPr lang="en-GB" sz="1350" noProof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65" name="Flowchart: Alternate Process 64">
            <a:extLst>
              <a:ext uri="{FF2B5EF4-FFF2-40B4-BE49-F238E27FC236}">
                <a16:creationId xmlns:a16="http://schemas.microsoft.com/office/drawing/2014/main" id="{A75FE072-094F-A135-49E5-7DEC224A9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73655" y="2350938"/>
            <a:ext cx="1565896" cy="463123"/>
          </a:xfrm>
          <a:prstGeom prst="flowChartAlternateProcess">
            <a:avLst/>
          </a:prstGeom>
          <a:noFill/>
          <a:ln w="12700">
            <a:solidFill>
              <a:srgbClr val="FF898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GB" sz="1250" b="1">
                <a:solidFill>
                  <a:srgbClr val="AA025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MISSION CONCEPT</a:t>
            </a:r>
          </a:p>
        </p:txBody>
      </p:sp>
      <p:sp>
        <p:nvSpPr>
          <p:cNvPr id="66" name="Flowchart: Alternate Process 65">
            <a:extLst>
              <a:ext uri="{FF2B5EF4-FFF2-40B4-BE49-F238E27FC236}">
                <a16:creationId xmlns:a16="http://schemas.microsoft.com/office/drawing/2014/main" id="{4EDB6699-914B-31EA-5011-FD38C84D4D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782903" y="2829935"/>
            <a:ext cx="858093" cy="284906"/>
          </a:xfrm>
          <a:prstGeom prst="flowChartAlternateProcess">
            <a:avLst/>
          </a:prstGeom>
          <a:noFill/>
          <a:ln w="12700">
            <a:solidFill>
              <a:srgbClr val="FF898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GB" sz="875" b="1">
                <a:solidFill>
                  <a:srgbClr val="AA025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MILITARY CONOPS</a:t>
            </a:r>
          </a:p>
        </p:txBody>
      </p:sp>
      <p:sp>
        <p:nvSpPr>
          <p:cNvPr id="67" name="Flowchart: Alternate Process 66">
            <a:extLst>
              <a:ext uri="{FF2B5EF4-FFF2-40B4-BE49-F238E27FC236}">
                <a16:creationId xmlns:a16="http://schemas.microsoft.com/office/drawing/2014/main" id="{EBEC07C3-10A9-82D0-3B74-E7F03976B8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40996" y="2829062"/>
            <a:ext cx="838050" cy="284906"/>
          </a:xfrm>
          <a:prstGeom prst="flowChartAlternateProcess">
            <a:avLst/>
          </a:prstGeom>
          <a:noFill/>
          <a:ln w="12700">
            <a:solidFill>
              <a:srgbClr val="FF898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GB" sz="875" b="1">
                <a:solidFill>
                  <a:srgbClr val="AA025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POLICE CONOPS</a:t>
            </a:r>
          </a:p>
        </p:txBody>
      </p:sp>
      <p:sp>
        <p:nvSpPr>
          <p:cNvPr id="68" name="Flowchart: Alternate Process 67">
            <a:extLst>
              <a:ext uri="{FF2B5EF4-FFF2-40B4-BE49-F238E27FC236}">
                <a16:creationId xmlns:a16="http://schemas.microsoft.com/office/drawing/2014/main" id="{5203AFB5-5EF8-2373-5F1D-D6A0F1196D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79046" y="2828189"/>
            <a:ext cx="858093" cy="285779"/>
          </a:xfrm>
          <a:prstGeom prst="flowChartAlternateProcess">
            <a:avLst/>
          </a:prstGeom>
          <a:noFill/>
          <a:ln w="12700">
            <a:solidFill>
              <a:srgbClr val="FF898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GB" sz="875" b="1">
                <a:solidFill>
                  <a:srgbClr val="AA025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SUPPORT CONCEPT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9D9527FA-7D30-4A48-E507-DCE0A1B351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967795" y="4441333"/>
            <a:ext cx="1127318" cy="358440"/>
          </a:xfrm>
          <a:prstGeom prst="roundRect">
            <a:avLst/>
          </a:prstGeom>
          <a:noFill/>
          <a:ln w="12700">
            <a:solidFill>
              <a:srgbClr val="33CC3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GB" sz="1250" b="1">
                <a:solidFill>
                  <a:srgbClr val="50870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MISSION PLAN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A8F8D93-31B2-BC1B-AEA3-D0CDD2C34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16462" y="4443510"/>
            <a:ext cx="1425085" cy="712526"/>
          </a:xfrm>
          <a:prstGeom prst="roundRect">
            <a:avLst/>
          </a:prstGeom>
          <a:noFill/>
          <a:ln w="12700">
            <a:solidFill>
              <a:srgbClr val="33CC3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1458">
              <a:defRPr/>
            </a:pPr>
            <a:r>
              <a:rPr lang="en-GB" sz="1050" b="1">
                <a:solidFill>
                  <a:srgbClr val="50870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UN-WIDE STRATEGIC FRAMEWORK/</a:t>
            </a:r>
          </a:p>
          <a:p>
            <a:pPr algn="ctr" defTabSz="571458">
              <a:defRPr/>
            </a:pPr>
            <a:r>
              <a:rPr lang="en-GB" sz="1050" b="1">
                <a:solidFill>
                  <a:srgbClr val="50870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UNSDCF</a:t>
            </a:r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87AE0D46-440A-52BD-E215-CE95C2D315DE}"/>
              </a:ext>
            </a:extLst>
          </p:cNvPr>
          <p:cNvSpPr/>
          <p:nvPr/>
        </p:nvSpPr>
        <p:spPr>
          <a:xfrm rot="4367423">
            <a:off x="7254734" y="2960164"/>
            <a:ext cx="889805" cy="348267"/>
          </a:xfrm>
          <a:prstGeom prst="rightArrow">
            <a:avLst>
              <a:gd name="adj1" fmla="val 41795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30"/>
            <a:endParaRPr lang="en-US" sz="135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A8B17CBD-9909-5BF2-EAD3-2EBE488F81A8}"/>
              </a:ext>
            </a:extLst>
          </p:cNvPr>
          <p:cNvSpPr/>
          <p:nvPr/>
        </p:nvSpPr>
        <p:spPr>
          <a:xfrm>
            <a:off x="5488879" y="1595587"/>
            <a:ext cx="889805" cy="348267"/>
          </a:xfrm>
          <a:prstGeom prst="rightArrow">
            <a:avLst>
              <a:gd name="adj1" fmla="val 41795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30"/>
            <a:endParaRPr lang="en-US" sz="135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3" name="Arrow: Right 72">
            <a:extLst>
              <a:ext uri="{FF2B5EF4-FFF2-40B4-BE49-F238E27FC236}">
                <a16:creationId xmlns:a16="http://schemas.microsoft.com/office/drawing/2014/main" id="{7DBB7FF5-DAC2-0C80-FD8D-9E5BDB8A60CE}"/>
              </a:ext>
            </a:extLst>
          </p:cNvPr>
          <p:cNvSpPr/>
          <p:nvPr/>
        </p:nvSpPr>
        <p:spPr>
          <a:xfrm rot="7929368">
            <a:off x="6818791" y="4683427"/>
            <a:ext cx="889805" cy="348267"/>
          </a:xfrm>
          <a:prstGeom prst="rightArrow">
            <a:avLst>
              <a:gd name="adj1" fmla="val 41795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30"/>
            <a:endParaRPr lang="en-US" sz="135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4" name="Arrow: Right 73">
            <a:extLst>
              <a:ext uri="{FF2B5EF4-FFF2-40B4-BE49-F238E27FC236}">
                <a16:creationId xmlns:a16="http://schemas.microsoft.com/office/drawing/2014/main" id="{34B101D3-CDAD-CBFA-DB74-AEECEFE234E1}"/>
              </a:ext>
            </a:extLst>
          </p:cNvPr>
          <p:cNvSpPr/>
          <p:nvPr/>
        </p:nvSpPr>
        <p:spPr>
          <a:xfrm rot="17888824">
            <a:off x="3904881" y="2555104"/>
            <a:ext cx="632109" cy="348267"/>
          </a:xfrm>
          <a:prstGeom prst="rightArrow">
            <a:avLst>
              <a:gd name="adj1" fmla="val 41795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30"/>
            <a:endParaRPr lang="en-US" sz="135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5" name="Arrow: Right 74">
            <a:extLst>
              <a:ext uri="{FF2B5EF4-FFF2-40B4-BE49-F238E27FC236}">
                <a16:creationId xmlns:a16="http://schemas.microsoft.com/office/drawing/2014/main" id="{2A546B2D-739B-E2CD-C9A5-E91D4E246599}"/>
              </a:ext>
            </a:extLst>
          </p:cNvPr>
          <p:cNvSpPr/>
          <p:nvPr/>
        </p:nvSpPr>
        <p:spPr>
          <a:xfrm rot="14958944">
            <a:off x="3729579" y="3895567"/>
            <a:ext cx="632109" cy="348267"/>
          </a:xfrm>
          <a:prstGeom prst="rightArrow">
            <a:avLst>
              <a:gd name="adj1" fmla="val 41795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30"/>
            <a:endParaRPr lang="en-US" sz="135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6" name="Arrow: Right 75">
            <a:extLst>
              <a:ext uri="{FF2B5EF4-FFF2-40B4-BE49-F238E27FC236}">
                <a16:creationId xmlns:a16="http://schemas.microsoft.com/office/drawing/2014/main" id="{9F7A59E5-C391-E696-4C36-5808E17AE50B}"/>
              </a:ext>
            </a:extLst>
          </p:cNvPr>
          <p:cNvSpPr/>
          <p:nvPr/>
        </p:nvSpPr>
        <p:spPr>
          <a:xfrm rot="12332543">
            <a:off x="4489517" y="5014774"/>
            <a:ext cx="889805" cy="348267"/>
          </a:xfrm>
          <a:prstGeom prst="rightArrow">
            <a:avLst>
              <a:gd name="adj1" fmla="val 41795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30"/>
            <a:endParaRPr lang="en-US" sz="135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7" name="Flowchart: Alternate Process 76">
            <a:extLst>
              <a:ext uri="{FF2B5EF4-FFF2-40B4-BE49-F238E27FC236}">
                <a16:creationId xmlns:a16="http://schemas.microsoft.com/office/drawing/2014/main" id="{7180C410-6DF4-748A-2378-4F8EE33AF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59973" y="4944109"/>
            <a:ext cx="1471321" cy="423854"/>
          </a:xfrm>
          <a:prstGeom prst="flowChartAlternateProcess">
            <a:avLst/>
          </a:prstGeom>
          <a:noFill/>
          <a:ln w="12700">
            <a:solidFill>
              <a:srgbClr val="B267C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200" b="1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OPERATIONAL PLANNING</a:t>
            </a:r>
          </a:p>
        </p:txBody>
      </p:sp>
      <p:sp>
        <p:nvSpPr>
          <p:cNvPr id="78" name="Flowchart: Alternate Process 77">
            <a:extLst>
              <a:ext uri="{FF2B5EF4-FFF2-40B4-BE49-F238E27FC236}">
                <a16:creationId xmlns:a16="http://schemas.microsoft.com/office/drawing/2014/main" id="{BA96400A-7DAA-2BF7-883E-D21585988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46197" y="3241829"/>
            <a:ext cx="1670175" cy="862197"/>
          </a:xfrm>
          <a:prstGeom prst="flowChartAlternateProcess">
            <a:avLst/>
          </a:prstGeom>
          <a:noFill/>
          <a:ln w="12700">
            <a:solidFill>
              <a:srgbClr val="BF5E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200" b="1">
                <a:solidFill>
                  <a:srgbClr val="8F46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Comprehensive Planning and Performance Assessment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DF325E-1C1C-978D-5016-163A688F2215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Mission Planning Cycle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89222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1BA568-5ACA-B4EC-1349-BED89FC72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939CA11-BE9F-7DDE-FFAF-5BB53FC49305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Establishing the Mandate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270928-61DB-9BB9-0D54-1AAE1F8E411E}"/>
              </a:ext>
            </a:extLst>
          </p:cNvPr>
          <p:cNvSpPr txBox="1"/>
          <p:nvPr/>
        </p:nvSpPr>
        <p:spPr>
          <a:xfrm>
            <a:off x="1595999" y="1690062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How Mandates are Established for Peacekeeping Operations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Security Council considers a UN peacekeeping operation a suitable response to a conflict situation.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Strategic assessment of the conflict situation is undertaken to identify UN system engagement.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Technical assessment mission to the country is conducted to analyse the situation on the ground.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Security Council decides to deploy a peacekeeping operation and adopts a resolution with a mandate.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D23E298-76FF-75AE-3EED-612CB3EB5DFE}"/>
              </a:ext>
            </a:extLst>
          </p:cNvPr>
          <p:cNvCxnSpPr>
            <a:cxnSpLocks/>
          </p:cNvCxnSpPr>
          <p:nvPr/>
        </p:nvCxnSpPr>
        <p:spPr>
          <a:xfrm>
            <a:off x="1264596" y="2225772"/>
            <a:ext cx="0" cy="251946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8468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3BF723-754A-8C35-2781-FF7339FB0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2A9D3D-8E75-C6AB-8CD3-B3B9F8808A74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Key Planning Documents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A78A10-9646-1AB7-E12B-3810F3DFE3E6}"/>
              </a:ext>
            </a:extLst>
          </p:cNvPr>
          <p:cNvSpPr txBox="1"/>
          <p:nvPr/>
        </p:nvSpPr>
        <p:spPr>
          <a:xfrm>
            <a:off x="1598645" y="1438354"/>
            <a:ext cx="9000000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effectLst/>
                <a:latin typeface="Verdana"/>
                <a:ea typeface="Calibri"/>
                <a:cs typeface="Arial"/>
              </a:rPr>
              <a:t>Key planning documents in the operational framework are</a:t>
            </a:r>
            <a:r>
              <a:rPr lang="en-GB" sz="2000" b="1" dirty="0">
                <a:latin typeface="Verdana"/>
                <a:ea typeface="Calibri"/>
                <a:cs typeface="Arial"/>
              </a:rPr>
              <a:t> the</a:t>
            </a:r>
            <a:r>
              <a:rPr lang="en-GB" sz="2000" b="1" dirty="0">
                <a:effectLst/>
                <a:latin typeface="Verdana"/>
                <a:ea typeface="Calibri"/>
                <a:cs typeface="Arial"/>
              </a:rPr>
              <a:t>: 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Mission concept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 panose="020F0502020204030204" pitchFamily="34" charset="0"/>
                <a:cs typeface="Arial"/>
              </a:rPr>
              <a:t>Military and Police concepts of operation (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Arial"/>
              </a:rPr>
              <a:t>CONOPS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 panose="020F0502020204030204" pitchFamily="34" charset="0"/>
                <a:cs typeface="Arial"/>
              </a:rPr>
              <a:t>), and a Support Concept or Support plan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Mission plan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Results-based budget (RBB)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UN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S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ustainable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D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evelopment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C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ooperation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F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ramework (UNSDCF)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some cases, an Integrated Strategic Framework (ISF) may be used. </a:t>
            </a:r>
          </a:p>
        </p:txBody>
      </p:sp>
    </p:spTree>
    <p:extLst>
      <p:ext uri="{BB962C8B-B14F-4D97-AF65-F5344CB8AC3E}">
        <p14:creationId xmlns:p14="http://schemas.microsoft.com/office/powerpoint/2010/main" val="2291718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5</Numb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689EA7-CE69-4D4F-8F10-39209AC0F36C}">
  <ds:schemaRefs>
    <ds:schemaRef ds:uri="28943420-3cce-465e-a204-04bce5f1b343"/>
    <ds:schemaRef ds:uri="http://schemas.microsoft.com/office/2006/metadata/properties"/>
    <ds:schemaRef ds:uri="http://www.w3.org/XML/1998/namespace"/>
    <ds:schemaRef ds:uri="http://purl.org/dc/terms/"/>
    <ds:schemaRef ds:uri="2286246c-fc21-4ee8-a407-068ba74e6317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CE87C2A-8B11-4760-8B99-C18F341516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746</Words>
  <Application>Microsoft Office PowerPoint</Application>
  <PresentationFormat>Widescreen</PresentationFormat>
  <Paragraphs>112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26</cp:revision>
  <dcterms:created xsi:type="dcterms:W3CDTF">2023-10-04T18:52:03Z</dcterms:created>
  <dcterms:modified xsi:type="dcterms:W3CDTF">2025-07-01T20:38:41Z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50230500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